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0" r:id="rId3"/>
    <p:sldId id="322" r:id="rId4"/>
    <p:sldId id="321" r:id="rId5"/>
    <p:sldId id="31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E6B01-CC73-40BC-B300-FB390D14B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230D26-563C-4F04-9E45-4B1EE39CA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95321-346F-4F1D-9A81-95809FFC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69B1-CADB-4CBE-A9AD-212715E4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69DA6-F0BD-41DD-A910-E95D08A6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0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F5AF-2920-49AC-A262-C54473F2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CF8AC1-ECDE-4DBA-9AFC-EDEFDEEEC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119B4-B336-4764-B8AC-07841319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A535B-0387-4320-9816-E5D8B8B7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03AE2-A0B2-492B-8CF8-F62A503F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6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79FF9F-D710-49E4-AE7D-07D63736A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26ADB-130F-4E83-A898-A47D88D51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21AF8-584E-4009-A20D-0ECFC7FC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9C7A5-E227-4AD4-B5DF-8EA4A0F9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5A927-A06B-42FE-A8A3-04C6C1DD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92EE1-797B-4424-935F-486BF98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88789-F434-40B2-8C5A-2DEEF072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3521C-AC0B-4045-9458-A3B8DE5D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BAAAE-7EC3-4DEE-B030-1D416B40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A128C-0647-42ED-A95D-075A8AB9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C8163-9428-4261-87E4-6A84B19F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13B3BE-DD8D-4D86-92EB-7DE0093A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59E22-37D9-465B-80DC-9B42C3B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1B114-504F-41B0-AFCF-9BB19938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2BE2CC-B83B-4136-B776-422E0A83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E427-8132-4864-84B5-460022D1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7CF43-A553-4521-872E-2E18E7A7F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60096-E230-4C71-B971-235FDE1A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2457C-2367-4DD0-925A-2960A63C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38ABC-8173-4548-AAC1-7E23F327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3EB84-0116-4AC5-8914-F84231E1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4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1AF6E-8CEE-4A3D-9671-02B4F3CF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5FAB12-6A43-43C1-BEC2-F32257F4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653975-7934-42D1-8B27-8BEFC164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669EE0-DE8B-46D3-8A0A-8BF4EEC9F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C566D4-9671-4219-8C1A-EFAC3F005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E48883-FAC8-4630-BAF4-626A3975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D5D148-DE17-4575-9EE9-EE9E698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F7EE58-BEDA-4A4E-A5AF-68CA8FFB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1A94E-08FD-4B44-BE59-BA15E267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DB301C-2904-432A-9E7A-340529EA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3B745-26F1-425D-A89F-99EAFB68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1472E7-58E4-480F-9AA1-84AAC219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2D7D3-6BE9-44E6-B437-EF41E2B8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F44622-3CD1-4265-A51F-FAAA23A4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890DC3-92CF-4D2D-A6E3-3435499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64F85-4ACA-48EC-853D-89486C6C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2C896-94CE-4105-8AAF-A8AD5E7A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8BC69C-D1B9-4269-B652-79A06092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5D82A-015E-417E-818D-5F4E0A74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77B4F-0AEC-402C-AA5E-93DDA3BC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7C17DB-1065-43A6-883E-49F3DE3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A62F-4515-4259-AAE4-27DECDE9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A88526-1430-4310-9055-9A0581038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EC8966-795F-48C4-8CCE-F074FBE80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8D4D1-7557-4543-B577-722DA797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2B184-C0E7-4535-A875-AAA47DF6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1037BF-3B33-42D9-9233-731C218B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88F7E-421A-475C-8AE6-5496F8A3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7018BE-3795-465B-A5E5-066C32F1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226C0-A403-46DA-AFB8-74957D14B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AEE3-22AE-4424-BD5F-F681AE2D5341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0DACC-BF19-4A81-AE22-6BC6FDD97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34C2B-A888-4CD2-A1D8-F9016CCE6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90" y="1625600"/>
            <a:ext cx="9749309" cy="3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9" b="5455"/>
          <a:stretch/>
        </p:blipFill>
        <p:spPr>
          <a:xfrm>
            <a:off x="525896" y="508000"/>
            <a:ext cx="3086100" cy="585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3655" y="1251670"/>
            <a:ext cx="798297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Александр Васильевич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4 июля 1983 года.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1998 году завершил обучение в МБОУ «ООШ № 51».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выпуска получил специальность «Тракторист».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ДРСУ.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2022 года был мобилизован.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января 2024 года погиб при выполнении воинского долга в ходе проведения специальной военной операции на территории ДНР и ЛНР, и Украины.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904875"/>
            <a:ext cx="10788073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04" y="2512291"/>
            <a:ext cx="3085961" cy="4100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875" y="2512291"/>
            <a:ext cx="3085961" cy="4100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241" y="3223490"/>
            <a:ext cx="3866957" cy="2900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114" y="582473"/>
            <a:ext cx="117687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Им, ушедшим из юности в бессмертие…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вечная благодарность и вечная память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2" y="18527"/>
            <a:ext cx="12095017" cy="68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Малыхина</dc:creator>
  <cp:lastModifiedBy>MBOY51_13</cp:lastModifiedBy>
  <cp:revision>13</cp:revision>
  <dcterms:created xsi:type="dcterms:W3CDTF">2021-10-11T13:28:57Z</dcterms:created>
  <dcterms:modified xsi:type="dcterms:W3CDTF">2024-09-27T07:34:59Z</dcterms:modified>
</cp:coreProperties>
</file>