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sldIdLst>
    <p:sldId id="304" r:id="rId2"/>
    <p:sldId id="305" r:id="rId3"/>
    <p:sldId id="306" r:id="rId4"/>
    <p:sldId id="307" r:id="rId5"/>
    <p:sldId id="319" r:id="rId6"/>
    <p:sldId id="315" r:id="rId7"/>
    <p:sldId id="312" r:id="rId8"/>
    <p:sldId id="317" r:id="rId9"/>
    <p:sldId id="308" r:id="rId10"/>
    <p:sldId id="318" r:id="rId11"/>
    <p:sldId id="309" r:id="rId12"/>
    <p:sldId id="311" r:id="rId13"/>
    <p:sldId id="313" r:id="rId14"/>
    <p:sldId id="310" r:id="rId15"/>
    <p:sldId id="316" r:id="rId16"/>
    <p:sldId id="314" r:id="rId17"/>
    <p:sldId id="302" r:id="rId18"/>
    <p:sldId id="30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FE925-E5B8-424F-8F4F-EA2F9DE803EC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1F2-21BC-4FA4-B11B-C19239A18E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2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2B1B7-6BBD-4B64-A50B-588EBCD32930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396D6-7321-476E-A794-3A55D5749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6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2B1B7-6BBD-4B64-A50B-588EBCD32930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396D6-7321-476E-A794-3A55D5749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18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2B1B7-6BBD-4B64-A50B-588EBCD32930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396D6-7321-476E-A794-3A55D5749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1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2B1B7-6BBD-4B64-A50B-588EBCD32930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396D6-7321-476E-A794-3A55D5749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8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2B1B7-6BBD-4B64-A50B-588EBCD32930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396D6-7321-476E-A794-3A55D5749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7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E0926-C6D3-4B43-8876-859706C7B48D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0100E-326C-44E2-B848-9150CAD468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E1D01-E1C8-43E3-83DF-EB0BBB8E945D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43458-49A9-4A0E-B740-2D281159BA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6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C6C3C-53ED-4DF3-A1E3-1008E0203D75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02857-BBC7-4589-8BCF-B327158BE0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405C0-FBE5-459F-AC75-1A76AA8B3459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0B334-06A9-483C-AFDE-4BBE97F3EA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D7FC-A532-4B29-9439-A651EAC57133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8EC7E-9656-4B42-A0E9-947D26165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8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48FFB-95B6-4D75-B148-609ECA066D08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0B2AF-9950-4094-85CC-AB3C5ED8EC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2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6D49E-A335-49B4-8272-6C593EFB56CA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D79C6-8327-4C19-8A99-7DC86638C3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8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3D2F2-6EAD-4782-BB2F-6FBEB7D03DF7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D6FFA-0146-4275-8293-772CECD58D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CD00B-E824-4F70-9A5A-F0B7679DCB9D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E07E3-7785-4A85-BD41-A394980C2F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990E5-3108-4A65-BAF8-9F8CE0CED829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1A9F1-8272-489F-8514-7BC96C3931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6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C2B1B7-6BBD-4B64-A50B-588EBCD32930}" type="datetimeFigureOut">
              <a:rPr lang="ru-RU" smtClean="0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1396D6-7321-476E-A794-3A55D5749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&#1084;&#1077;&#1089;&#1090;&#1086;&#1087;&#1072;&#1084;&#1103;&#1090;&#1080;.&#1080;&#1089;&#1090;&#1086;&#1088;&#1080;&#1103;.&#1088;&#1092;/objects/map?object_id=123725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55" y="332656"/>
            <a:ext cx="7128792" cy="180020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ШАГНУВШИЕ В БЕССМЕРТИЕ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b="1" dirty="0" smtClean="0"/>
              <a:t>Константин </a:t>
            </a:r>
            <a:r>
              <a:rPr lang="ru-RU" sz="2500" b="1" dirty="0"/>
              <a:t>Геннадьевич </a:t>
            </a:r>
            <a:r>
              <a:rPr lang="ru-RU" sz="2500" b="1" dirty="0" smtClean="0"/>
              <a:t>Смыслов</a:t>
            </a:r>
            <a:br>
              <a:rPr lang="ru-RU" sz="2500" b="1" dirty="0" smtClean="0"/>
            </a:br>
            <a:r>
              <a:rPr lang="ru-RU" sz="2500" b="1" dirty="0" smtClean="0"/>
              <a:t>(24.08.1977-19.12.1999</a:t>
            </a:r>
            <a:r>
              <a:rPr lang="ru-RU" sz="2500" b="1" dirty="0"/>
              <a:t>)</a:t>
            </a:r>
            <a:r>
              <a:rPr lang="ru-RU" sz="2500" dirty="0"/>
              <a:t/>
            </a:r>
            <a:br>
              <a:rPr lang="ru-RU" sz="2500" dirty="0"/>
            </a:b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34" y="2132856"/>
            <a:ext cx="758155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Автор работы: </a:t>
            </a:r>
          </a:p>
          <a:p>
            <a:r>
              <a:rPr lang="ru-RU" sz="2000" dirty="0" err="1"/>
              <a:t>Бибичева</a:t>
            </a:r>
            <a:r>
              <a:rPr lang="ru-RU" sz="2000" dirty="0"/>
              <a:t> Наталья Викторовна, 9Б класс</a:t>
            </a:r>
          </a:p>
          <a:p>
            <a:pPr marL="0" indent="0">
              <a:buNone/>
            </a:pPr>
            <a:r>
              <a:rPr lang="ru-RU" sz="2000" dirty="0" smtClean="0"/>
              <a:t>Соавторы </a:t>
            </a:r>
            <a:r>
              <a:rPr lang="ru-RU" sz="2000" dirty="0"/>
              <a:t>работы: </a:t>
            </a:r>
          </a:p>
          <a:p>
            <a:r>
              <a:rPr lang="ru-RU" sz="2000" dirty="0" smtClean="0"/>
              <a:t>Голубева </a:t>
            </a:r>
            <a:r>
              <a:rPr lang="ru-RU" sz="2000" dirty="0"/>
              <a:t>Ксения, 8А класс</a:t>
            </a:r>
          </a:p>
          <a:p>
            <a:r>
              <a:rPr lang="ru-RU" sz="2000" dirty="0"/>
              <a:t>Маслова Ксения, 8А класс</a:t>
            </a:r>
          </a:p>
          <a:p>
            <a:pPr marL="0" indent="0">
              <a:buNone/>
            </a:pPr>
            <a:r>
              <a:rPr lang="ru-RU" sz="2000" dirty="0" smtClean="0"/>
              <a:t>Образовательная организация:</a:t>
            </a:r>
          </a:p>
          <a:p>
            <a:r>
              <a:rPr lang="ru-RU" sz="2000" dirty="0"/>
              <a:t>МБОУ «</a:t>
            </a:r>
            <a:r>
              <a:rPr lang="ru-RU" sz="2000" dirty="0" smtClean="0"/>
              <a:t>Основная общеобразовательная школа </a:t>
            </a:r>
            <a:r>
              <a:rPr lang="ru-RU" sz="2000" dirty="0"/>
              <a:t>№ 51»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Руководитель школьного музея:</a:t>
            </a:r>
          </a:p>
          <a:p>
            <a:r>
              <a:rPr lang="ru-RU" sz="2000" dirty="0" smtClean="0"/>
              <a:t>Шапошникова Светлана Сергеевна, социальный педагог МБОУ «ООШ № 51»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89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656" y="180011"/>
            <a:ext cx="4336832" cy="6273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8640"/>
            <a:ext cx="433399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5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327" y="25643"/>
            <a:ext cx="3641699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3933055"/>
            <a:ext cx="3653627" cy="2801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92994" y="2363624"/>
            <a:ext cx="3733316" cy="49999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прибытия в воинскую часть уже в первые месяцы Константин прошел боевое крещение.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Командование отзывалось о Константине, как о грамотном специалисте, хорошем и верном друге, готовым в любую минуту прийти на помощь.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72466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61198"/>
            <a:ext cx="65344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 декабря 1999 года в населенном пункте Бамут Чеченской республики подразделение, в котором проходил службу Константин, выполняло очередную служебно-боевую задачу по поиску и обнаружению незаконных вооруженных формирований. </a:t>
            </a:r>
            <a:endParaRPr lang="ru-RU" sz="2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789040"/>
            <a:ext cx="4713720" cy="2513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635" y="620688"/>
            <a:ext cx="2088232" cy="2513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74" y="4221088"/>
            <a:ext cx="3926982" cy="25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8846"/>
            <a:ext cx="84249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Лейтенант Смыслов в составе группы из 7 военнослужащих попал в засаду боевиков, после чего завязался бой с превосходящими силами противника. В ночь с 18 на 19 декабря 1999 года, выполняя священный долг перед Отечеством лейтенант Константин Смыслов был смертельно ранен чеченскими боевиками. В 5.00 утра был совершен обстрел позиции 2 мотострелковой роты. Лейтенант Смыслов К.Г. своими смелыми и решительными действиями умело руководил подразделением и отразил нападение незаконных вооруженных формирований. 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77072"/>
            <a:ext cx="3305944" cy="2557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77072"/>
            <a:ext cx="3954638" cy="25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5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6632"/>
            <a:ext cx="4320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Взяв </a:t>
            </a:r>
            <a:r>
              <a:rPr lang="ru-RU" sz="25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огонь на себя лейтенант Смыслов К.Г. был смертельно ранен снайпером - получил сквозное пулевое ранение головы, но продолжил руководить личным составом пока не потерял сознание. В 8.00 19 декабря скончался от полученных ран при выполнении служебно-боевых задач по пресечению деятельности незаконных вооруженных формирований на территории Чеченской Республики.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Жизнь этого парня оборвалась в 22 года.</a:t>
            </a:r>
            <a:endParaRPr lang="ru-RU" sz="2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668" y="332656"/>
            <a:ext cx="2262914" cy="3064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81" y="3670719"/>
            <a:ext cx="4392488" cy="30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13916"/>
            <a:ext cx="489757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4572000" cy="58631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Хоронили Константина Смыслова из стен родной школы № 76 28 декабря 1999 года на кладбище п. Боровой Рудничного района г. Кемерово, Кемеровская область – Кузбасс (</a:t>
            </a:r>
            <a:r>
              <a:rPr lang="ru-RU" sz="25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https://xn--80ajknckhoje6l.xn--h1aaridg8g.xn--p1ai/objects/map?object_id=1237258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sz="25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Проводить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его с последний путь собрался и стар и млад. Это было горе не только родителей, а горе и боль всех односельчан.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844824"/>
            <a:ext cx="29908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rmAutofit/>
          </a:bodyPr>
          <a:lstStyle/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endParaRPr lang="ru-RU" sz="2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 спросите у нас, вы спросите.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думаем в этот миг.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миг, когда ещё выжить пытаемся,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Замерзая в кровавом снегу.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последней гранатой взрываемся,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живым не достаться врагу.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сияет в глазах поблеклых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Отголоском счастливых снов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 синее, словно в окнах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Деревенских российских домов,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поверьте, словам вы поверьте,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endParaRPr lang="ru-RU" sz="2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endParaRPr lang="ru-RU" sz="2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endParaRPr lang="ru-RU" sz="2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Нашим мыслям в последнем бою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мне, что до смерти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Вспоминаешь всю жизнь свою.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матери, запах хлеба,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 калитки в ночной тишине,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Голубое российское небо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небольшом деревенском окне,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Голубые снега России.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 есть что-нибудь родней,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 есть что-нибудь красивей,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 есть что-нибудь милей</a:t>
            </a:r>
            <a:r>
              <a:rPr lang="ru-RU" sz="2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304800" y="188913"/>
            <a:ext cx="6787480" cy="64801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Источники информации о Константине </a:t>
            </a:r>
            <a:r>
              <a:rPr lang="ru-RU" b="1" i="1" dirty="0" err="1" smtClean="0"/>
              <a:t>Смыслове</a:t>
            </a:r>
            <a:endParaRPr lang="ru-RU" b="1" i="1" dirty="0"/>
          </a:p>
          <a:p>
            <a:pPr marL="0" indent="0" algn="ctr">
              <a:buNone/>
            </a:pPr>
            <a:endParaRPr lang="ru-RU" b="1" dirty="0"/>
          </a:p>
          <a:p>
            <a:r>
              <a:rPr lang="ru-RU" dirty="0"/>
              <a:t>- материалы экспозиции историко-краеведческого музея МБОУ «ООШ № 51» г. Кемерово</a:t>
            </a:r>
          </a:p>
          <a:p>
            <a:r>
              <a:rPr lang="ru-RU" dirty="0"/>
              <a:t>- статья о </a:t>
            </a:r>
            <a:r>
              <a:rPr lang="ru-RU" dirty="0" err="1"/>
              <a:t>Смыслове</a:t>
            </a:r>
            <a:r>
              <a:rPr lang="ru-RU" dirty="0"/>
              <a:t> К.Г. из книги «Они шагнули в бессмертие</a:t>
            </a:r>
            <a:r>
              <a:rPr lang="ru-RU" dirty="0" smtClean="0"/>
              <a:t>» авторского </a:t>
            </a:r>
            <a:r>
              <a:rPr lang="ru-RU" dirty="0"/>
              <a:t>коллектива Новосибирского военного института имени генерала армии И.К. Яковлева национальной гвардии Российской Федерации о выпускниках, погибших при исполнении воинского </a:t>
            </a:r>
            <a:r>
              <a:rPr lang="ru-RU" dirty="0" smtClean="0"/>
              <a:t>долга</a:t>
            </a:r>
            <a:endParaRPr lang="ru-RU" dirty="0"/>
          </a:p>
          <a:p>
            <a:r>
              <a:rPr lang="ru-RU" dirty="0"/>
              <a:t>- точное указание на место захоронения на сайте </a:t>
            </a:r>
            <a:r>
              <a:rPr lang="ru-RU" dirty="0" err="1"/>
              <a:t>МестоПамяти.История.РФ</a:t>
            </a:r>
            <a:r>
              <a:rPr lang="ru-RU" dirty="0"/>
              <a:t> </a:t>
            </a:r>
            <a:r>
              <a:rPr lang="ru-RU" dirty="0" smtClean="0"/>
              <a:t>(https</a:t>
            </a:r>
            <a:r>
              <a:rPr lang="ru-RU" dirty="0"/>
              <a:t>://xn--80ajknckhoje6l.xn--h1aaridg8g.xn--</a:t>
            </a:r>
            <a:r>
              <a:rPr lang="ru-RU" dirty="0" smtClean="0"/>
              <a:t>p1ai/objects/map?object_id=1237258)</a:t>
            </a:r>
            <a:endParaRPr lang="ru-RU" dirty="0"/>
          </a:p>
          <a:p>
            <a:r>
              <a:rPr lang="ru-RU" dirty="0"/>
              <a:t>- использованные изображения получены из открытых источников сети Интернет и семейного архива семьи Смысловых.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5688632" cy="65916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Константин Геннадьевич Смыслов 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(</a:t>
            </a:r>
            <a:r>
              <a:rPr lang="ru-RU" sz="2500" b="1" dirty="0"/>
              <a:t>24.08.1977-19.12.1999)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b="1" dirty="0"/>
              <a:t>Лейтенант, командир взвода. 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Участник </a:t>
            </a:r>
            <a:r>
              <a:rPr lang="ru-RU" sz="2500" b="1" dirty="0"/>
              <a:t>чеченской войны.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131" y="2204864"/>
            <a:ext cx="4973391" cy="3880773"/>
          </a:xfrm>
        </p:spPr>
        <p:txBody>
          <a:bodyPr>
            <a:noAutofit/>
          </a:bodyPr>
          <a:lstStyle/>
          <a:p>
            <a:r>
              <a:rPr lang="ru-RU" sz="2100" dirty="0"/>
              <a:t>Константин Смыслов родился 24 августа 1977 г. в п. Привольный Кемеровской области. </a:t>
            </a:r>
            <a:endParaRPr lang="ru-RU" sz="2100" dirty="0" smtClean="0"/>
          </a:p>
          <a:p>
            <a:r>
              <a:rPr lang="ru-RU" sz="2100" dirty="0" smtClean="0"/>
              <a:t>Был </a:t>
            </a:r>
            <a:r>
              <a:rPr lang="ru-RU" sz="2100" dirty="0"/>
              <a:t>простым российским парнем, любил сибирскую природу, ее голубые реки, смешанные леса, могучие стволы и широкие кроны берез и тополей. Одним словом, любил жить. </a:t>
            </a:r>
            <a:endParaRPr lang="ru-RU" sz="2100" dirty="0" smtClean="0"/>
          </a:p>
          <a:p>
            <a:r>
              <a:rPr lang="ru-RU" sz="2100" dirty="0" smtClean="0"/>
              <a:t>Для </a:t>
            </a:r>
            <a:r>
              <a:rPr lang="ru-RU" sz="2100" dirty="0"/>
              <a:t>Константна Родиной был его родной город Кемерово, Рудничный район, пос. Привольный, а затем пос. Боровой.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188640"/>
            <a:ext cx="3065421" cy="65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7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476672"/>
            <a:ext cx="6984777" cy="42484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Константина прошло в пос. Боровой,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 9 класс он учился в школе № 76, которую закончил в 1992 году, а в 10 класс перешел в школу № 51.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Костя был обычным парнем, любознательным, добродушным, отзывчивым на просьбы учителе и своих товарищей, хороший спортсмен и всегда с улыбкой на лице.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8915" y="3844870"/>
            <a:ext cx="2448272" cy="3221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5777" y="4231440"/>
            <a:ext cx="2534682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4222586"/>
            <a:ext cx="2261673" cy="24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1804" y="3698802"/>
            <a:ext cx="2779917" cy="3392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86419" y="3697124"/>
            <a:ext cx="2784102" cy="33999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541" y="764704"/>
            <a:ext cx="47224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историко-краеведческом музее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«ООШ № 51» г. Кемерово есть экспозиция о Константине «А знаете каким он парнем был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…», где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хранятся воспоминания 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51785" y="56927"/>
            <a:ext cx="2994979" cy="41225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328" y="3856302"/>
            <a:ext cx="2119968" cy="29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108" y="2492896"/>
            <a:ext cx="2664296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4704"/>
            <a:ext cx="3835669" cy="5544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820" y="152393"/>
            <a:ext cx="2218703" cy="3132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3933056"/>
            <a:ext cx="3787297" cy="27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4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20333"/>
            <a:ext cx="54006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Семья Кости жила на ул. Столбовая в пос. Боровой. </a:t>
            </a:r>
            <a:endParaRPr lang="ru-RU" sz="25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Родителей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сейчас уже нет в живых. </a:t>
            </a:r>
            <a:endParaRPr lang="ru-RU" sz="25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Отец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Кости Геннадий Валентинович – бывший шахтер шахты «</a:t>
            </a:r>
            <a:r>
              <a:rPr lang="ru-RU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Бутовская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Мать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Татьяна Алексеевна – учитель русского языка и литературы, несколько лет проработала директором школы № 76. </a:t>
            </a:r>
            <a:endParaRPr lang="ru-RU" sz="25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Кости остались жена и сын Кирилл, который родился уже после его смерти: они проживали в нашем поселке. </a:t>
            </a:r>
            <a:endParaRPr lang="ru-RU" sz="2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307" y="980729"/>
            <a:ext cx="334989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00107"/>
            <a:ext cx="2931614" cy="3187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2534682" cy="31683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6632"/>
            <a:ext cx="3024336" cy="31934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573016"/>
            <a:ext cx="77048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№ 51 Константин окончил в 1994 году и в этом же году поступил в Новосибирскую школу милиции.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высшее.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милиции, 1999 г.,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юрист-правовед.</a:t>
            </a:r>
          </a:p>
          <a:p>
            <a:pPr algn="ctr"/>
            <a:r>
              <a:rPr lang="ru-RU" sz="2500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8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4320480" cy="6247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116632"/>
            <a:ext cx="4392488" cy="62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9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378944"/>
            <a:ext cx="4109997" cy="3414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5" y="3368084"/>
            <a:ext cx="4680520" cy="342531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536" y="908720"/>
            <a:ext cx="70567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По воле случая, он выбрал профессию военного и службу в горячей точке России – Чечне. </a:t>
            </a:r>
          </a:p>
          <a:p>
            <a:pPr algn="ctr"/>
            <a:r>
              <a:rPr lang="ru-RU" sz="25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окончания института служил по контракту в республике Чечня в 99 дивизии оперативного назначения (г. Владикавказ). Лейтенант МВД. </a:t>
            </a:r>
          </a:p>
        </p:txBody>
      </p:sp>
    </p:spTree>
    <p:extLst>
      <p:ext uri="{BB962C8B-B14F-4D97-AF65-F5344CB8AC3E}">
        <p14:creationId xmlns:p14="http://schemas.microsoft.com/office/powerpoint/2010/main" val="35420714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483</TotalTime>
  <Words>841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2</vt:lpstr>
      <vt:lpstr>Wingdings 3</vt:lpstr>
      <vt:lpstr>Грань</vt:lpstr>
      <vt:lpstr>ШАГНУВШИЕ В БЕССМЕРТИЕ  Константин Геннадьевич Смыслов (24.08.1977-19.12.1999) </vt:lpstr>
      <vt:lpstr>Константин Геннадьевич Смыслов  (24.08.1977-19.12.1999) Лейтенант, командир взвода.  Участник чеченской 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Чеченская война 1994-1996 год</dc:title>
  <dc:creator>Komp</dc:creator>
  <cp:lastModifiedBy>MBOY51_13</cp:lastModifiedBy>
  <cp:revision>57</cp:revision>
  <dcterms:created xsi:type="dcterms:W3CDTF">2010-03-03T13:04:38Z</dcterms:created>
  <dcterms:modified xsi:type="dcterms:W3CDTF">2024-12-23T11:28:59Z</dcterms:modified>
</cp:coreProperties>
</file>