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4" r:id="rId2"/>
    <p:sldId id="310" r:id="rId3"/>
    <p:sldId id="311" r:id="rId4"/>
    <p:sldId id="322" r:id="rId5"/>
    <p:sldId id="323" r:id="rId6"/>
    <p:sldId id="312" r:id="rId7"/>
    <p:sldId id="337" r:id="rId8"/>
    <p:sldId id="334" r:id="rId9"/>
    <p:sldId id="329" r:id="rId10"/>
    <p:sldId id="324" r:id="rId11"/>
    <p:sldId id="331" r:id="rId12"/>
    <p:sldId id="330" r:id="rId13"/>
    <p:sldId id="313" r:id="rId14"/>
    <p:sldId id="319" r:id="rId15"/>
    <p:sldId id="316" r:id="rId16"/>
    <p:sldId id="335" r:id="rId17"/>
    <p:sldId id="317" r:id="rId18"/>
    <p:sldId id="338" r:id="rId19"/>
    <p:sldId id="320" r:id="rId20"/>
    <p:sldId id="326" r:id="rId21"/>
    <p:sldId id="321" r:id="rId22"/>
    <p:sldId id="336" r:id="rId23"/>
    <p:sldId id="339" r:id="rId24"/>
    <p:sldId id="328" r:id="rId25"/>
    <p:sldId id="325"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00"/>
    <a:srgbClr val="FFCC00"/>
    <a:srgbClr val="FF00FF"/>
    <a:srgbClr val="FF9900"/>
    <a:srgbClr val="FF0000"/>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F36C8DD-4277-4D1B-B24D-7B1EC82F91AE}" type="datetimeFigureOut">
              <a:rPr lang="ru-RU"/>
              <a:pPr>
                <a:defRPr/>
              </a:pPr>
              <a:t>23.12.2024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85C574D-3E10-4A67-85B5-CA318EED7B2A}" type="slidenum">
              <a:rPr lang="ru-RU"/>
              <a:pPr>
                <a:defRPr/>
              </a:pPr>
              <a:t>‹#›</a:t>
            </a:fld>
            <a:endParaRPr lang="ru-RU"/>
          </a:p>
        </p:txBody>
      </p:sp>
    </p:spTree>
    <p:extLst>
      <p:ext uri="{BB962C8B-B14F-4D97-AF65-F5344CB8AC3E}">
        <p14:creationId xmlns:p14="http://schemas.microsoft.com/office/powerpoint/2010/main" val="328738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63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C9C6A2-81BA-4382-9102-E12B0293A46E}" type="slidenum">
              <a:rPr lang="ru-RU" smtClean="0"/>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B05761-DD10-4759-A404-862479DE68E8}"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A88D99-2505-44FD-A9B5-4454478B886E}"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DA98FB-72AB-438E-9337-D89AFBAEF2CA}" type="slidenum">
              <a:rPr lang="ru-RU"/>
              <a:pPr>
                <a:defRPr/>
              </a:pPr>
              <a:t>‹#›</a:t>
            </a:fld>
            <a:endParaRPr lang="ru-RU"/>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B392F3B-1841-4825-A616-713BAD15B960}"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9FBFFFA-804A-45A8-9044-04E06C560B59}"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4B55098-1BED-48EC-9860-94D2C97FBBB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B598B6E-2616-41EA-90C5-BFE3454E682A}"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BD094E1-85BB-4266-8119-070F8A6DC189}"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B8B2D13-2C53-4430-BB80-3159D176C2C1}"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5BCF098-A7D2-47A5-A1DA-85DF51D6604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5C87112-F68C-4B46-9EA8-6A0F35608CB4}"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9ADE3A1-C907-4F45-AB89-125DE025C9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a:off x="304800" y="0"/>
            <a:ext cx="8534400" cy="5410200"/>
          </a:xfrm>
          <a:prstGeom prst="rect">
            <a:avLst/>
          </a:prstGeom>
        </p:spPr>
        <p:txBody>
          <a:bodyPr wrap="none" fromWordArt="1">
            <a:prstTxWarp prst="textPlain">
              <a:avLst>
                <a:gd name="adj" fmla="val 50164"/>
              </a:avLst>
            </a:prstTxWarp>
          </a:bodyPr>
          <a:lstStyle/>
          <a:p>
            <a:pPr algn="ctr"/>
            <a:endParaRPr lang="ru-RU" sz="3600" kern="10" dirty="0">
              <a:ln w="57150">
                <a:solidFill>
                  <a:schemeClr val="tx1"/>
                </a:solidFill>
                <a:round/>
                <a:headEnd/>
                <a:tailEnd/>
              </a:ln>
              <a:solidFill>
                <a:srgbClr val="CC0000"/>
              </a:solidFill>
              <a:latin typeface="Agatha-Modern" pitchFamily="34" charset="0"/>
            </a:endParaRPr>
          </a:p>
          <a:p>
            <a:pPr algn="ctr"/>
            <a:r>
              <a:rPr lang="ru-RU" sz="3600" b="1" kern="10" dirty="0">
                <a:ln w="57150">
                  <a:solidFill>
                    <a:schemeClr val="tx1"/>
                  </a:solidFill>
                  <a:round/>
                  <a:headEnd/>
                  <a:tailEnd/>
                </a:ln>
                <a:solidFill>
                  <a:srgbClr val="CC0000"/>
                </a:solidFill>
                <a:latin typeface="Agatha-Modern" pitchFamily="34" charset="0"/>
              </a:rPr>
              <a:t>Посвящается</a:t>
            </a:r>
          </a:p>
          <a:p>
            <a:pPr algn="ctr"/>
            <a:r>
              <a:rPr lang="ru-RU" sz="3600" b="1" kern="10" dirty="0">
                <a:ln w="57150">
                  <a:solidFill>
                    <a:schemeClr val="tx1"/>
                  </a:solidFill>
                  <a:round/>
                  <a:headEnd/>
                  <a:tailEnd/>
                </a:ln>
                <a:solidFill>
                  <a:srgbClr val="CC0000"/>
                </a:solidFill>
                <a:latin typeface="Agatha-Modern" pitchFamily="34" charset="0"/>
              </a:rPr>
              <a:t> детям </a:t>
            </a:r>
          </a:p>
          <a:p>
            <a:pPr algn="ctr"/>
            <a:r>
              <a:rPr lang="ru-RU" sz="3600" b="1" kern="10" dirty="0">
                <a:ln w="57150">
                  <a:solidFill>
                    <a:schemeClr val="tx1"/>
                  </a:solidFill>
                  <a:round/>
                  <a:headEnd/>
                  <a:tailEnd/>
                </a:ln>
                <a:solidFill>
                  <a:srgbClr val="CC0000"/>
                </a:solidFill>
                <a:latin typeface="Agatha-Modern" pitchFamily="34" charset="0"/>
              </a:rPr>
              <a:t>блокадного </a:t>
            </a:r>
          </a:p>
          <a:p>
            <a:pPr algn="ctr"/>
            <a:r>
              <a:rPr lang="ru-RU" sz="3600" b="1" kern="10" dirty="0" smtClean="0">
                <a:ln w="57150">
                  <a:solidFill>
                    <a:schemeClr val="tx1"/>
                  </a:solidFill>
                  <a:round/>
                  <a:headEnd/>
                  <a:tailEnd/>
                </a:ln>
                <a:solidFill>
                  <a:srgbClr val="CC0000"/>
                </a:solidFill>
                <a:latin typeface="Agatha-Modern" pitchFamily="34" charset="0"/>
              </a:rPr>
              <a:t>Ленинграда</a:t>
            </a:r>
            <a:endParaRPr lang="ru-RU" sz="3600" b="1" kern="10" dirty="0">
              <a:ln w="57150">
                <a:solidFill>
                  <a:schemeClr val="tx1"/>
                </a:solidFill>
                <a:round/>
                <a:headEnd/>
                <a:tailEnd/>
              </a:ln>
              <a:solidFill>
                <a:srgbClr val="CC0000"/>
              </a:solidFill>
              <a:latin typeface="Agatha-Modern" pitchFamily="34"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История в лицах\боровушеснкий дд\Альбомы из музея школы 51\005 - копия (2).jpg"/>
          <p:cNvPicPr>
            <a:picLocks noChangeAspect="1" noChangeArrowheads="1"/>
          </p:cNvPicPr>
          <p:nvPr/>
        </p:nvPicPr>
        <p:blipFill>
          <a:blip r:embed="rId2" cstate="email"/>
          <a:srcRect/>
          <a:stretch>
            <a:fillRect/>
          </a:stretch>
        </p:blipFill>
        <p:spPr bwMode="auto">
          <a:xfrm>
            <a:off x="381001" y="228601"/>
            <a:ext cx="4876799" cy="3270399"/>
          </a:xfrm>
          <a:prstGeom prst="rect">
            <a:avLst/>
          </a:prstGeom>
          <a:noFill/>
        </p:spPr>
      </p:pic>
      <p:pic>
        <p:nvPicPr>
          <p:cNvPr id="5123" name="Picture 3" descr="D:\История в лицах\боровушеснкий дд\Альбомы из музея школы 51\003 - копия.jpg"/>
          <p:cNvPicPr>
            <a:picLocks noChangeAspect="1" noChangeArrowheads="1"/>
          </p:cNvPicPr>
          <p:nvPr/>
        </p:nvPicPr>
        <p:blipFill>
          <a:blip r:embed="rId3" cstate="email"/>
          <a:srcRect/>
          <a:stretch>
            <a:fillRect/>
          </a:stretch>
        </p:blipFill>
        <p:spPr bwMode="auto">
          <a:xfrm>
            <a:off x="3424710" y="3124200"/>
            <a:ext cx="5320827" cy="3563937"/>
          </a:xfrm>
          <a:prstGeom prst="rect">
            <a:avLst/>
          </a:prstGeom>
          <a:noFill/>
        </p:spPr>
      </p:pic>
      <p:sp>
        <p:nvSpPr>
          <p:cNvPr id="4" name="Прямоугольник 3"/>
          <p:cNvSpPr/>
          <p:nvPr/>
        </p:nvSpPr>
        <p:spPr>
          <a:xfrm>
            <a:off x="298038" y="3708573"/>
            <a:ext cx="3200400" cy="1384995"/>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С воспитателями Тамарой Николаевной и Нелли Николаевной</a:t>
            </a:r>
            <a:endParaRPr lang="ru-RU" sz="2800" dirty="0"/>
          </a:p>
        </p:txBody>
      </p:sp>
      <p:sp>
        <p:nvSpPr>
          <p:cNvPr id="5" name="Прямоугольник 4"/>
          <p:cNvSpPr/>
          <p:nvPr/>
        </p:nvSpPr>
        <p:spPr>
          <a:xfrm>
            <a:off x="5334000" y="609600"/>
            <a:ext cx="3200400" cy="1384995"/>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Занятие группы малышей с воспитателем Марией Александровной</a:t>
            </a:r>
            <a:endParaRPr lang="ru-RU" sz="2800" dirty="0"/>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История в лицах\боровушеснкий дд\Альбомы из музея школы 51\019 - копия (2).jpg"/>
          <p:cNvPicPr>
            <a:picLocks noChangeAspect="1" noChangeArrowheads="1"/>
          </p:cNvPicPr>
          <p:nvPr/>
        </p:nvPicPr>
        <p:blipFill>
          <a:blip r:embed="rId2" cstate="email"/>
          <a:srcRect/>
          <a:stretch>
            <a:fillRect/>
          </a:stretch>
        </p:blipFill>
        <p:spPr bwMode="auto">
          <a:xfrm>
            <a:off x="380999" y="228600"/>
            <a:ext cx="4521915" cy="3124200"/>
          </a:xfrm>
          <a:prstGeom prst="rect">
            <a:avLst/>
          </a:prstGeom>
          <a:noFill/>
        </p:spPr>
      </p:pic>
      <p:sp>
        <p:nvSpPr>
          <p:cNvPr id="3" name="Прямоугольник 2"/>
          <p:cNvSpPr/>
          <p:nvPr/>
        </p:nvSpPr>
        <p:spPr>
          <a:xfrm>
            <a:off x="5029200" y="1143000"/>
            <a:ext cx="3657600" cy="1384995"/>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С воспитателем </a:t>
            </a:r>
          </a:p>
          <a:p>
            <a:pPr algn="ctr"/>
            <a:r>
              <a:rPr lang="ru-RU" sz="2800" b="1" dirty="0" err="1" smtClean="0">
                <a:solidFill>
                  <a:srgbClr val="C00000"/>
                </a:solidFill>
                <a:latin typeface="Agatha-Modern" pitchFamily="34" charset="0"/>
                <a:ea typeface="Calibri" pitchFamily="34" charset="0"/>
                <a:cs typeface="Arial" pitchFamily="34" charset="0"/>
              </a:rPr>
              <a:t>Сущенковой</a:t>
            </a:r>
            <a:r>
              <a:rPr lang="ru-RU" sz="2800" b="1" dirty="0" smtClean="0">
                <a:solidFill>
                  <a:srgbClr val="C00000"/>
                </a:solidFill>
                <a:latin typeface="Agatha-Modern" pitchFamily="34" charset="0"/>
                <a:ea typeface="Calibri" pitchFamily="34" charset="0"/>
                <a:cs typeface="Arial" pitchFamily="34" charset="0"/>
              </a:rPr>
              <a:t> Евдокией Ивановной</a:t>
            </a:r>
            <a:endParaRPr lang="ru-RU" sz="2800" dirty="0"/>
          </a:p>
        </p:txBody>
      </p:sp>
      <p:pic>
        <p:nvPicPr>
          <p:cNvPr id="12291" name="Picture 3" descr="D:\История в лицах\боровушеснкий дд\Альбомы из музея школы 51\006 - копия.jpg"/>
          <p:cNvPicPr>
            <a:picLocks noChangeAspect="1" noChangeArrowheads="1"/>
          </p:cNvPicPr>
          <p:nvPr/>
        </p:nvPicPr>
        <p:blipFill>
          <a:blip r:embed="rId3" cstate="email"/>
          <a:srcRect/>
          <a:stretch>
            <a:fillRect/>
          </a:stretch>
        </p:blipFill>
        <p:spPr bwMode="auto">
          <a:xfrm>
            <a:off x="3955126" y="3429000"/>
            <a:ext cx="4812637" cy="3228975"/>
          </a:xfrm>
          <a:prstGeom prst="rect">
            <a:avLst/>
          </a:prstGeom>
          <a:noFill/>
        </p:spPr>
      </p:pic>
      <p:sp>
        <p:nvSpPr>
          <p:cNvPr id="5" name="Прямоугольник 4"/>
          <p:cNvSpPr/>
          <p:nvPr/>
        </p:nvSpPr>
        <p:spPr>
          <a:xfrm>
            <a:off x="304800" y="4114800"/>
            <a:ext cx="3657600" cy="954107"/>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Встреча с шефами. Подарили мягкий пушистый ковер.</a:t>
            </a:r>
            <a:endParaRPr lang="ru-RU" sz="2800" dirty="0"/>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История в лицах\боровушеснкий дд\Альбомы из музея школы 51\019 - копия.jpg"/>
          <p:cNvPicPr>
            <a:picLocks noChangeAspect="1" noChangeArrowheads="1"/>
          </p:cNvPicPr>
          <p:nvPr/>
        </p:nvPicPr>
        <p:blipFill>
          <a:blip r:embed="rId2" cstate="email"/>
          <a:srcRect/>
          <a:stretch>
            <a:fillRect/>
          </a:stretch>
        </p:blipFill>
        <p:spPr bwMode="auto">
          <a:xfrm>
            <a:off x="381000" y="228600"/>
            <a:ext cx="4648200" cy="2956508"/>
          </a:xfrm>
          <a:prstGeom prst="rect">
            <a:avLst/>
          </a:prstGeom>
          <a:noFill/>
        </p:spPr>
      </p:pic>
      <p:sp>
        <p:nvSpPr>
          <p:cNvPr id="3" name="Прямоугольник 3"/>
          <p:cNvSpPr>
            <a:spLocks noChangeArrowheads="1"/>
          </p:cNvSpPr>
          <p:nvPr/>
        </p:nvSpPr>
        <p:spPr bwMode="auto">
          <a:xfrm>
            <a:off x="4724400" y="685800"/>
            <a:ext cx="4114800" cy="1815882"/>
          </a:xfrm>
          <a:prstGeom prst="rect">
            <a:avLst/>
          </a:prstGeom>
          <a:noFill/>
          <a:ln w="9525">
            <a:noFill/>
            <a:miter lim="800000"/>
            <a:headEnd/>
            <a:tailEnd/>
          </a:ln>
        </p:spPr>
        <p:txBody>
          <a:bodyPr wrap="square">
            <a:spAutoFit/>
          </a:bodyPr>
          <a:lstStyle/>
          <a:p>
            <a:pPr algn="ctr"/>
            <a:r>
              <a:rPr lang="ru-RU" sz="2800" b="1" dirty="0" smtClean="0">
                <a:solidFill>
                  <a:srgbClr val="C00000"/>
                </a:solidFill>
                <a:latin typeface="Agatha-Modern" pitchFamily="34" charset="0"/>
              </a:rPr>
              <a:t>Детский совет. 1948 год.</a:t>
            </a:r>
          </a:p>
          <a:p>
            <a:pPr algn="ctr"/>
            <a:r>
              <a:rPr lang="ru-RU" sz="2800" b="1" dirty="0" smtClean="0">
                <a:solidFill>
                  <a:srgbClr val="C00000"/>
                </a:solidFill>
                <a:latin typeface="Agatha-Modern" pitchFamily="34" charset="0"/>
              </a:rPr>
              <a:t>Выступает Григорьев Витя. Воспитатель </a:t>
            </a:r>
            <a:r>
              <a:rPr lang="ru-RU" sz="2800" b="1" dirty="0" err="1" smtClean="0">
                <a:solidFill>
                  <a:srgbClr val="C00000"/>
                </a:solidFill>
                <a:latin typeface="Agatha-Modern" pitchFamily="34" charset="0"/>
              </a:rPr>
              <a:t>Щурина</a:t>
            </a:r>
            <a:r>
              <a:rPr lang="ru-RU" sz="2800" b="1" dirty="0" smtClean="0">
                <a:solidFill>
                  <a:srgbClr val="C00000"/>
                </a:solidFill>
                <a:latin typeface="Agatha-Modern" pitchFamily="34" charset="0"/>
              </a:rPr>
              <a:t> Анна Илларионовна.</a:t>
            </a:r>
            <a:endParaRPr lang="ru-RU" sz="2800" b="1" dirty="0">
              <a:solidFill>
                <a:srgbClr val="C00000"/>
              </a:solidFill>
              <a:latin typeface="Agatha-Modern" pitchFamily="34" charset="0"/>
            </a:endParaRPr>
          </a:p>
        </p:txBody>
      </p:sp>
      <p:pic>
        <p:nvPicPr>
          <p:cNvPr id="11267" name="Picture 3" descr="D:\История в лицах\боровушеснкий дд\Альбомы из музея школы 51\030.jpg"/>
          <p:cNvPicPr>
            <a:picLocks noChangeAspect="1" noChangeArrowheads="1"/>
          </p:cNvPicPr>
          <p:nvPr/>
        </p:nvPicPr>
        <p:blipFill>
          <a:blip r:embed="rId3" cstate="email"/>
          <a:srcRect/>
          <a:stretch>
            <a:fillRect/>
          </a:stretch>
        </p:blipFill>
        <p:spPr bwMode="auto">
          <a:xfrm>
            <a:off x="3886200" y="3200400"/>
            <a:ext cx="4800600" cy="3429000"/>
          </a:xfrm>
          <a:prstGeom prst="rect">
            <a:avLst/>
          </a:prstGeom>
          <a:noFill/>
        </p:spPr>
      </p:pic>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2" descr="C:\Documents and Settings\Admin\Рабочий стол\Боравушенский детский дом\сканирование0011.jpg"/>
          <p:cNvPicPr>
            <a:picLocks noChangeAspect="1" noChangeArrowheads="1"/>
          </p:cNvPicPr>
          <p:nvPr/>
        </p:nvPicPr>
        <p:blipFill>
          <a:blip r:embed="rId2" cstate="email"/>
          <a:srcRect/>
          <a:stretch>
            <a:fillRect/>
          </a:stretch>
        </p:blipFill>
        <p:spPr bwMode="auto">
          <a:xfrm>
            <a:off x="457201" y="381001"/>
            <a:ext cx="4572000" cy="3257458"/>
          </a:xfrm>
          <a:prstGeom prst="rect">
            <a:avLst/>
          </a:prstGeom>
          <a:noFill/>
          <a:ln w="9525">
            <a:noFill/>
            <a:miter lim="800000"/>
            <a:headEnd/>
            <a:tailEnd/>
          </a:ln>
        </p:spPr>
      </p:pic>
      <p:pic>
        <p:nvPicPr>
          <p:cNvPr id="6147" name="Рисунок 3" descr="C:\Documents and Settings\Admin\Рабочий стол\Боравушенский детский дом\Копия сканирование0011.jpg"/>
          <p:cNvPicPr>
            <a:picLocks noChangeAspect="1" noChangeArrowheads="1"/>
          </p:cNvPicPr>
          <p:nvPr/>
        </p:nvPicPr>
        <p:blipFill>
          <a:blip r:embed="rId3"/>
          <a:srcRect/>
          <a:stretch>
            <a:fillRect/>
          </a:stretch>
        </p:blipFill>
        <p:spPr bwMode="auto">
          <a:xfrm>
            <a:off x="4724400" y="2133600"/>
            <a:ext cx="3860800" cy="3167062"/>
          </a:xfrm>
          <a:prstGeom prst="rect">
            <a:avLst/>
          </a:prstGeom>
          <a:noFill/>
          <a:ln w="9525">
            <a:noFill/>
            <a:miter lim="800000"/>
            <a:headEnd/>
            <a:tailEnd/>
          </a:ln>
        </p:spPr>
      </p:pic>
      <p:sp>
        <p:nvSpPr>
          <p:cNvPr id="6148" name="Прямоугольник 3"/>
          <p:cNvSpPr>
            <a:spLocks noChangeArrowheads="1"/>
          </p:cNvSpPr>
          <p:nvPr/>
        </p:nvSpPr>
        <p:spPr bwMode="auto">
          <a:xfrm>
            <a:off x="304800" y="5300662"/>
            <a:ext cx="8534400" cy="1384995"/>
          </a:xfrm>
          <a:prstGeom prst="rect">
            <a:avLst/>
          </a:prstGeom>
          <a:noFill/>
          <a:ln w="9525">
            <a:noFill/>
            <a:miter lim="800000"/>
            <a:headEnd/>
            <a:tailEnd/>
          </a:ln>
        </p:spPr>
        <p:txBody>
          <a:bodyPr wrap="square">
            <a:spAutoFit/>
          </a:bodyPr>
          <a:lstStyle/>
          <a:p>
            <a:pPr algn="ctr"/>
            <a:r>
              <a:rPr lang="ru-RU" sz="2800" b="1" dirty="0">
                <a:solidFill>
                  <a:srgbClr val="C00000"/>
                </a:solidFill>
                <a:latin typeface="Agatha-Modern" pitchFamily="34" charset="0"/>
              </a:rPr>
              <a:t>Детские спальни. </a:t>
            </a:r>
            <a:endParaRPr lang="ru-RU" sz="2800" b="1" dirty="0" smtClean="0">
              <a:solidFill>
                <a:srgbClr val="C00000"/>
              </a:solidFill>
              <a:latin typeface="Agatha-Modern" pitchFamily="34" charset="0"/>
            </a:endParaRPr>
          </a:p>
          <a:p>
            <a:pPr algn="ctr"/>
            <a:r>
              <a:rPr lang="ru-RU" sz="2800" b="1" dirty="0" smtClean="0">
                <a:solidFill>
                  <a:srgbClr val="C00000"/>
                </a:solidFill>
                <a:latin typeface="Agatha-Modern" pitchFamily="34" charset="0"/>
              </a:rPr>
              <a:t>Дети  сами  наводят  </a:t>
            </a:r>
            <a:r>
              <a:rPr lang="ru-RU" sz="2800" b="1" dirty="0">
                <a:solidFill>
                  <a:srgbClr val="C00000"/>
                </a:solidFill>
                <a:latin typeface="Agatha-Modern" pitchFamily="34" charset="0"/>
              </a:rPr>
              <a:t>порядок </a:t>
            </a:r>
            <a:r>
              <a:rPr lang="ru-RU" sz="2800" b="1" dirty="0" smtClean="0">
                <a:solidFill>
                  <a:srgbClr val="C00000"/>
                </a:solidFill>
                <a:latin typeface="Agatha-Modern" pitchFamily="34" charset="0"/>
              </a:rPr>
              <a:t> в </a:t>
            </a:r>
            <a:r>
              <a:rPr lang="ru-RU" sz="2800" b="1" dirty="0">
                <a:solidFill>
                  <a:srgbClr val="C00000"/>
                </a:solidFill>
                <a:latin typeface="Agatha-Modern" pitchFamily="34" charset="0"/>
              </a:rPr>
              <a:t>спальнях, </a:t>
            </a:r>
            <a:r>
              <a:rPr lang="ru-RU" sz="2800" b="1" dirty="0" smtClean="0">
                <a:solidFill>
                  <a:srgbClr val="C00000"/>
                </a:solidFill>
                <a:latin typeface="Agatha-Modern" pitchFamily="34" charset="0"/>
              </a:rPr>
              <a:t>и в </a:t>
            </a:r>
            <a:r>
              <a:rPr lang="ru-RU" sz="2800" b="1" dirty="0">
                <a:solidFill>
                  <a:srgbClr val="C00000"/>
                </a:solidFill>
                <a:latin typeface="Agatha-Modern" pitchFamily="34" charset="0"/>
              </a:rPr>
              <a:t>них </a:t>
            </a:r>
            <a:r>
              <a:rPr lang="ru-RU" sz="2800" b="1" dirty="0" smtClean="0">
                <a:solidFill>
                  <a:srgbClr val="C00000"/>
                </a:solidFill>
                <a:latin typeface="Agatha-Modern" pitchFamily="34" charset="0"/>
              </a:rPr>
              <a:t>всегда  чисто </a:t>
            </a:r>
            <a:r>
              <a:rPr lang="ru-RU" sz="2800" b="1" dirty="0">
                <a:solidFill>
                  <a:srgbClr val="C00000"/>
                </a:solidFill>
                <a:latin typeface="Agatha-Modern" pitchFamily="34" charset="0"/>
              </a:rPr>
              <a:t>и уютно.</a:t>
            </a: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cstate="email"/>
          <a:srcRect/>
          <a:stretch>
            <a:fillRect/>
          </a:stretch>
        </p:blipFill>
        <p:spPr bwMode="auto">
          <a:xfrm>
            <a:off x="381000" y="228600"/>
            <a:ext cx="5486400" cy="3282053"/>
          </a:xfrm>
          <a:prstGeom prst="rect">
            <a:avLst/>
          </a:prstGeom>
          <a:noFill/>
          <a:ln w="9525">
            <a:noFill/>
            <a:miter lim="800000"/>
            <a:headEnd/>
            <a:tailEnd/>
          </a:ln>
        </p:spPr>
      </p:pic>
      <p:sp>
        <p:nvSpPr>
          <p:cNvPr id="10243" name="TextBox 2"/>
          <p:cNvSpPr txBox="1">
            <a:spLocks noChangeArrowheads="1"/>
          </p:cNvSpPr>
          <p:nvPr/>
        </p:nvSpPr>
        <p:spPr bwMode="auto">
          <a:xfrm>
            <a:off x="533400" y="3581400"/>
            <a:ext cx="5043368" cy="523220"/>
          </a:xfrm>
          <a:prstGeom prst="rect">
            <a:avLst/>
          </a:prstGeom>
          <a:noFill/>
          <a:ln w="9525">
            <a:noFill/>
            <a:miter lim="800000"/>
            <a:headEnd/>
            <a:tailEnd/>
          </a:ln>
        </p:spPr>
        <p:txBody>
          <a:bodyPr wrap="none">
            <a:spAutoFit/>
          </a:bodyPr>
          <a:lstStyle/>
          <a:p>
            <a:r>
              <a:rPr lang="ru-RU" sz="2800" b="1" dirty="0">
                <a:solidFill>
                  <a:srgbClr val="C00000"/>
                </a:solidFill>
                <a:latin typeface="Agatha-Modern" pitchFamily="34" charset="0"/>
              </a:rPr>
              <a:t>На работу в поле – на своём велосипеде…</a:t>
            </a:r>
          </a:p>
        </p:txBody>
      </p:sp>
      <p:pic>
        <p:nvPicPr>
          <p:cNvPr id="16386" name="Picture 2" descr="D:\История в лицах\боровушеснкий дд\Альбомы из музея школы 51\037.jpg"/>
          <p:cNvPicPr>
            <a:picLocks noChangeAspect="1" noChangeArrowheads="1"/>
          </p:cNvPicPr>
          <p:nvPr/>
        </p:nvPicPr>
        <p:blipFill>
          <a:blip r:embed="rId3" cstate="email"/>
          <a:srcRect/>
          <a:stretch>
            <a:fillRect/>
          </a:stretch>
        </p:blipFill>
        <p:spPr bwMode="auto">
          <a:xfrm rot="5400000">
            <a:off x="5287617" y="2179983"/>
            <a:ext cx="4055165" cy="2743200"/>
          </a:xfrm>
          <a:prstGeom prst="rect">
            <a:avLst/>
          </a:prstGeom>
          <a:noFill/>
        </p:spPr>
      </p:pic>
      <p:sp>
        <p:nvSpPr>
          <p:cNvPr id="5" name="TextBox 2"/>
          <p:cNvSpPr txBox="1">
            <a:spLocks noChangeArrowheads="1"/>
          </p:cNvSpPr>
          <p:nvPr/>
        </p:nvSpPr>
        <p:spPr bwMode="auto">
          <a:xfrm>
            <a:off x="4191000" y="5715000"/>
            <a:ext cx="4473787" cy="954107"/>
          </a:xfrm>
          <a:prstGeom prst="rect">
            <a:avLst/>
          </a:prstGeom>
          <a:noFill/>
          <a:ln w="9525">
            <a:noFill/>
            <a:miter lim="800000"/>
            <a:headEnd/>
            <a:tailEnd/>
          </a:ln>
        </p:spPr>
        <p:txBody>
          <a:bodyPr wrap="square">
            <a:spAutoFit/>
          </a:bodyPr>
          <a:lstStyle/>
          <a:p>
            <a:pPr algn="ctr"/>
            <a:r>
              <a:rPr lang="ru-RU" sz="2800" b="1" dirty="0" smtClean="0">
                <a:solidFill>
                  <a:srgbClr val="C00000"/>
                </a:solidFill>
                <a:latin typeface="Agatha-Modern" pitchFamily="34" charset="0"/>
              </a:rPr>
              <a:t>Праздничная спортивная пирамида</a:t>
            </a:r>
            <a:endParaRPr lang="ru-RU" sz="2800" b="1" dirty="0">
              <a:solidFill>
                <a:srgbClr val="C00000"/>
              </a:solidFill>
              <a:latin typeface="Agatha-Modern" pitchFamily="34"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457201" y="228601"/>
            <a:ext cx="4114799" cy="2942210"/>
          </a:xfrm>
          <a:prstGeom prst="rect">
            <a:avLst/>
          </a:prstGeom>
          <a:noFill/>
          <a:ln w="9525">
            <a:noFill/>
            <a:miter lim="800000"/>
            <a:headEnd/>
            <a:tailEnd/>
          </a:ln>
        </p:spPr>
      </p:pic>
      <p:pic>
        <p:nvPicPr>
          <p:cNvPr id="2" name="Picture 2" descr="D:\История в лицах\Гринерт Н.П. фото\Гринерт Н.П (3).jpg"/>
          <p:cNvPicPr>
            <a:picLocks noChangeAspect="1" noChangeArrowheads="1"/>
          </p:cNvPicPr>
          <p:nvPr/>
        </p:nvPicPr>
        <p:blipFill>
          <a:blip r:embed="rId3" cstate="email"/>
          <a:srcRect/>
          <a:stretch>
            <a:fillRect/>
          </a:stretch>
        </p:blipFill>
        <p:spPr bwMode="auto">
          <a:xfrm>
            <a:off x="5105400" y="533400"/>
            <a:ext cx="3191571" cy="4994275"/>
          </a:xfrm>
          <a:prstGeom prst="rect">
            <a:avLst/>
          </a:prstGeom>
          <a:noFill/>
        </p:spPr>
      </p:pic>
      <p:pic>
        <p:nvPicPr>
          <p:cNvPr id="7171" name="Picture 3" descr="D:\История в лицах\боровушеснкий дд\Альбомы из музея школы 51\007 - копия.jpg"/>
          <p:cNvPicPr>
            <a:picLocks noChangeAspect="1" noChangeArrowheads="1"/>
          </p:cNvPicPr>
          <p:nvPr/>
        </p:nvPicPr>
        <p:blipFill>
          <a:blip r:embed="rId4" cstate="email"/>
          <a:srcRect/>
          <a:stretch>
            <a:fillRect/>
          </a:stretch>
        </p:blipFill>
        <p:spPr bwMode="auto">
          <a:xfrm>
            <a:off x="457201" y="3609845"/>
            <a:ext cx="4114799" cy="2994154"/>
          </a:xfrm>
          <a:prstGeom prst="rect">
            <a:avLst/>
          </a:prstGeom>
          <a:noFill/>
        </p:spPr>
      </p:pic>
      <p:sp>
        <p:nvSpPr>
          <p:cNvPr id="5" name="Прямоугольник 4"/>
          <p:cNvSpPr/>
          <p:nvPr/>
        </p:nvSpPr>
        <p:spPr>
          <a:xfrm>
            <a:off x="4724400" y="5638800"/>
            <a:ext cx="3962400" cy="523220"/>
          </a:xfrm>
          <a:prstGeom prst="rect">
            <a:avLst/>
          </a:prstGeom>
        </p:spPr>
        <p:txBody>
          <a:bodyPr wrap="square">
            <a:spAutoFit/>
          </a:bodyPr>
          <a:lstStyle/>
          <a:p>
            <a:pPr algn="ctr"/>
            <a:r>
              <a:rPr lang="ru-RU" sz="2800" b="1" dirty="0" smtClean="0">
                <a:solidFill>
                  <a:srgbClr val="C00000"/>
                </a:solidFill>
                <a:latin typeface="Agatha-Modern" pitchFamily="34" charset="0"/>
                <a:cs typeface="Arial" pitchFamily="34" charset="0"/>
              </a:rPr>
              <a:t>Новогодние праздники</a:t>
            </a:r>
            <a:endParaRPr lang="ru-RU" sz="2800"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История в лицах\боровушеснкий дд\Альбомы из музея школы 51\022 - копия.jpg"/>
          <p:cNvPicPr>
            <a:picLocks noChangeAspect="1" noChangeArrowheads="1"/>
          </p:cNvPicPr>
          <p:nvPr/>
        </p:nvPicPr>
        <p:blipFill>
          <a:blip r:embed="rId2" cstate="email"/>
          <a:srcRect/>
          <a:stretch>
            <a:fillRect/>
          </a:stretch>
        </p:blipFill>
        <p:spPr bwMode="auto">
          <a:xfrm>
            <a:off x="533400" y="304800"/>
            <a:ext cx="8118111" cy="5791200"/>
          </a:xfrm>
          <a:prstGeom prst="rect">
            <a:avLst/>
          </a:prstGeom>
          <a:noFill/>
        </p:spPr>
      </p:pic>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0999" y="228600"/>
            <a:ext cx="4233703" cy="5257800"/>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4800600" y="228600"/>
            <a:ext cx="3978275" cy="5256212"/>
          </a:xfrm>
          <a:prstGeom prst="rect">
            <a:avLst/>
          </a:prstGeom>
          <a:noFill/>
          <a:ln w="9525">
            <a:noFill/>
            <a:miter lim="800000"/>
            <a:headEnd/>
            <a:tailEnd/>
          </a:ln>
        </p:spPr>
      </p:pic>
      <p:sp>
        <p:nvSpPr>
          <p:cNvPr id="4" name="TextBox 3"/>
          <p:cNvSpPr txBox="1"/>
          <p:nvPr/>
        </p:nvSpPr>
        <p:spPr>
          <a:xfrm>
            <a:off x="304800" y="5334000"/>
            <a:ext cx="8382000" cy="954107"/>
          </a:xfrm>
          <a:prstGeom prst="rect">
            <a:avLst/>
          </a:prstGeom>
          <a:noFill/>
        </p:spPr>
        <p:txBody>
          <a:bodyPr wrap="square">
            <a:spAutoFit/>
          </a:bodyPr>
          <a:lstStyle/>
          <a:p>
            <a:pPr algn="ctr">
              <a:defRPr/>
            </a:pPr>
            <a:r>
              <a:rPr lang="ru-RU" sz="2800" b="1" dirty="0">
                <a:solidFill>
                  <a:srgbClr val="C00000"/>
                </a:solidFill>
                <a:latin typeface="Agatha-Modern" pitchFamily="34" charset="0"/>
                <a:cs typeface="Arial" pitchFamily="34" charset="0"/>
              </a:rPr>
              <a:t>Праздник «Красный день календаря», посвященный  Великой Октябрьской социалистической революции .</a:t>
            </a: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История в лицах\боровушеснкий дд\Альбомы из музея школы 51\037.jpg"/>
          <p:cNvPicPr>
            <a:picLocks noChangeAspect="1" noChangeArrowheads="1"/>
          </p:cNvPicPr>
          <p:nvPr/>
        </p:nvPicPr>
        <p:blipFill>
          <a:blip r:embed="rId2" cstate="email"/>
          <a:srcRect/>
          <a:stretch>
            <a:fillRect/>
          </a:stretch>
        </p:blipFill>
        <p:spPr bwMode="auto">
          <a:xfrm rot="5400000">
            <a:off x="1809750" y="-895349"/>
            <a:ext cx="5410200" cy="8115299"/>
          </a:xfrm>
          <a:prstGeom prst="rect">
            <a:avLst/>
          </a:prstGeom>
          <a:noFill/>
        </p:spPr>
      </p:pic>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191000" y="609600"/>
            <a:ext cx="2895600" cy="3476486"/>
          </a:xfrm>
          <a:prstGeom prst="rect">
            <a:avLst/>
          </a:prstGeom>
          <a:noFill/>
          <a:ln w="9525">
            <a:noFill/>
            <a:miter lim="800000"/>
            <a:headEnd/>
            <a:tailEnd/>
          </a:ln>
        </p:spPr>
      </p:pic>
      <p:sp>
        <p:nvSpPr>
          <p:cNvPr id="11267" name="TextBox 2"/>
          <p:cNvSpPr txBox="1">
            <a:spLocks noChangeArrowheads="1"/>
          </p:cNvSpPr>
          <p:nvPr/>
        </p:nvSpPr>
        <p:spPr bwMode="auto">
          <a:xfrm>
            <a:off x="7162800" y="1828800"/>
            <a:ext cx="1600200" cy="954107"/>
          </a:xfrm>
          <a:prstGeom prst="rect">
            <a:avLst/>
          </a:prstGeom>
          <a:noFill/>
          <a:ln w="9525">
            <a:noFill/>
            <a:miter lim="800000"/>
            <a:headEnd/>
            <a:tailEnd/>
          </a:ln>
        </p:spPr>
        <p:txBody>
          <a:bodyPr wrap="square">
            <a:spAutoFit/>
          </a:bodyPr>
          <a:lstStyle/>
          <a:p>
            <a:pPr algn="ctr"/>
            <a:r>
              <a:rPr lang="ru-RU" sz="2800" b="1" dirty="0">
                <a:solidFill>
                  <a:srgbClr val="C00000"/>
                </a:solidFill>
                <a:latin typeface="Agatha-Modern" pitchFamily="34" charset="0"/>
              </a:rPr>
              <a:t>Лёня Лаврентьев</a:t>
            </a:r>
          </a:p>
        </p:txBody>
      </p:sp>
      <p:pic>
        <p:nvPicPr>
          <p:cNvPr id="11272" name="Picture 5"/>
          <p:cNvPicPr>
            <a:picLocks noChangeAspect="1" noChangeArrowheads="1"/>
          </p:cNvPicPr>
          <p:nvPr/>
        </p:nvPicPr>
        <p:blipFill>
          <a:blip r:embed="rId3" cstate="email"/>
          <a:srcRect/>
          <a:stretch>
            <a:fillRect/>
          </a:stretch>
        </p:blipFill>
        <p:spPr bwMode="auto">
          <a:xfrm>
            <a:off x="381000" y="609600"/>
            <a:ext cx="3657600" cy="3496325"/>
          </a:xfrm>
          <a:prstGeom prst="rect">
            <a:avLst/>
          </a:prstGeom>
          <a:noFill/>
          <a:ln w="9525">
            <a:noFill/>
            <a:miter lim="800000"/>
            <a:headEnd/>
            <a:tailEnd/>
          </a:ln>
        </p:spPr>
      </p:pic>
      <p:sp>
        <p:nvSpPr>
          <p:cNvPr id="11273" name="Прямоугольник 1"/>
          <p:cNvSpPr>
            <a:spLocks noChangeArrowheads="1"/>
          </p:cNvSpPr>
          <p:nvPr/>
        </p:nvSpPr>
        <p:spPr bwMode="auto">
          <a:xfrm>
            <a:off x="228600" y="152400"/>
            <a:ext cx="8675688" cy="523220"/>
          </a:xfrm>
          <a:prstGeom prst="rect">
            <a:avLst/>
          </a:prstGeom>
          <a:noFill/>
          <a:ln w="9525">
            <a:noFill/>
            <a:miter lim="800000"/>
            <a:headEnd/>
            <a:tailEnd/>
          </a:ln>
        </p:spPr>
        <p:txBody>
          <a:bodyPr wrap="square">
            <a:spAutoFit/>
          </a:bodyPr>
          <a:lstStyle/>
          <a:p>
            <a:pPr algn="r"/>
            <a:r>
              <a:rPr lang="ru-RU" sz="2800" b="1" dirty="0">
                <a:solidFill>
                  <a:srgbClr val="C00000"/>
                </a:solidFill>
                <a:latin typeface="Agatha-Modern" pitchFamily="34" charset="0"/>
              </a:rPr>
              <a:t>«…чем больше было работы, тем приятней был отдых…»</a:t>
            </a:r>
          </a:p>
        </p:txBody>
      </p:sp>
      <p:sp>
        <p:nvSpPr>
          <p:cNvPr id="11274" name="TextBox 6"/>
          <p:cNvSpPr txBox="1">
            <a:spLocks noChangeArrowheads="1"/>
          </p:cNvSpPr>
          <p:nvPr/>
        </p:nvSpPr>
        <p:spPr bwMode="auto">
          <a:xfrm>
            <a:off x="304800" y="4114800"/>
            <a:ext cx="3810000" cy="954107"/>
          </a:xfrm>
          <a:prstGeom prst="rect">
            <a:avLst/>
          </a:prstGeom>
          <a:noFill/>
          <a:ln w="9525">
            <a:noFill/>
            <a:miter lim="800000"/>
            <a:headEnd/>
            <a:tailEnd/>
          </a:ln>
        </p:spPr>
        <p:txBody>
          <a:bodyPr wrap="square">
            <a:spAutoFit/>
          </a:bodyPr>
          <a:lstStyle/>
          <a:p>
            <a:pPr algn="ctr"/>
            <a:r>
              <a:rPr lang="ru-RU" sz="2800" b="1" dirty="0">
                <a:solidFill>
                  <a:srgbClr val="C00000"/>
                </a:solidFill>
                <a:latin typeface="Agatha-Modern" pitchFamily="34" charset="0"/>
              </a:rPr>
              <a:t>На занятиях музыкального кружка</a:t>
            </a:r>
          </a:p>
        </p:txBody>
      </p:sp>
      <p:pic>
        <p:nvPicPr>
          <p:cNvPr id="19458" name="Picture 2" descr="D:\История в лицах\боровушеснкий дд\Альбомы из музея школы 51\048.jpg"/>
          <p:cNvPicPr>
            <a:picLocks noChangeAspect="1" noChangeArrowheads="1"/>
          </p:cNvPicPr>
          <p:nvPr/>
        </p:nvPicPr>
        <p:blipFill>
          <a:blip r:embed="rId4" cstate="email"/>
          <a:srcRect/>
          <a:stretch>
            <a:fillRect/>
          </a:stretch>
        </p:blipFill>
        <p:spPr bwMode="auto">
          <a:xfrm rot="16200000">
            <a:off x="5316142" y="3446859"/>
            <a:ext cx="2550316" cy="3886199"/>
          </a:xfrm>
          <a:prstGeom prst="rect">
            <a:avLst/>
          </a:prstGeom>
          <a:noFill/>
        </p:spPr>
      </p:pic>
      <p:sp>
        <p:nvSpPr>
          <p:cNvPr id="12" name="TextBox 6"/>
          <p:cNvSpPr txBox="1">
            <a:spLocks noChangeArrowheads="1"/>
          </p:cNvSpPr>
          <p:nvPr/>
        </p:nvSpPr>
        <p:spPr bwMode="auto">
          <a:xfrm>
            <a:off x="76200" y="5562600"/>
            <a:ext cx="4724400" cy="954107"/>
          </a:xfrm>
          <a:prstGeom prst="rect">
            <a:avLst/>
          </a:prstGeom>
          <a:noFill/>
          <a:ln w="9525">
            <a:noFill/>
            <a:miter lim="800000"/>
            <a:headEnd/>
            <a:tailEnd/>
          </a:ln>
        </p:spPr>
        <p:txBody>
          <a:bodyPr wrap="square">
            <a:spAutoFit/>
          </a:bodyPr>
          <a:lstStyle/>
          <a:p>
            <a:pPr algn="ctr"/>
            <a:r>
              <a:rPr lang="ru-RU" sz="2800" b="1" dirty="0" smtClean="0">
                <a:solidFill>
                  <a:srgbClr val="C00000"/>
                </a:solidFill>
                <a:latin typeface="Agatha-Modern" pitchFamily="34" charset="0"/>
              </a:rPr>
              <a:t>Кружок «Рукодельница», 7 класс</a:t>
            </a:r>
            <a:endParaRPr lang="ru-RU" sz="2800" b="1" dirty="0">
              <a:solidFill>
                <a:srgbClr val="C00000"/>
              </a:solidFill>
              <a:latin typeface="Agatha-Modern" pitchFamily="34" charset="0"/>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1143000"/>
            <a:ext cx="8534400" cy="4648200"/>
          </a:xfrm>
        </p:spPr>
        <p:txBody>
          <a:bodyPr>
            <a:noAutofit/>
          </a:bodyPr>
          <a:lstStyle/>
          <a:p>
            <a:pPr>
              <a:defRPr/>
            </a:pPr>
            <a:r>
              <a:rPr lang="ru-RU" sz="7200" b="1" dirty="0" err="1" smtClean="0">
                <a:solidFill>
                  <a:srgbClr val="CC0000"/>
                </a:solidFill>
                <a:latin typeface="Adine Kirnberg" pitchFamily="2" charset="0"/>
              </a:rPr>
              <a:t>Фотоархив</a:t>
            </a:r>
            <a:r>
              <a:rPr lang="ru-RU" sz="7200" b="1" dirty="0" smtClean="0">
                <a:solidFill>
                  <a:srgbClr val="CC0000"/>
                </a:solidFill>
                <a:latin typeface="Adine Kirnberg" pitchFamily="2" charset="0"/>
              </a:rPr>
              <a:t> </a:t>
            </a:r>
            <a:br>
              <a:rPr lang="ru-RU" sz="7200" b="1" dirty="0" smtClean="0">
                <a:solidFill>
                  <a:srgbClr val="CC0000"/>
                </a:solidFill>
                <a:latin typeface="Adine Kirnberg" pitchFamily="2" charset="0"/>
              </a:rPr>
            </a:br>
            <a:r>
              <a:rPr lang="ru-RU" sz="7200" b="1" dirty="0" smtClean="0">
                <a:solidFill>
                  <a:srgbClr val="CC0000"/>
                </a:solidFill>
                <a:latin typeface="Adine Kirnberg" pitchFamily="2" charset="0"/>
              </a:rPr>
              <a:t>«История </a:t>
            </a:r>
            <a:r>
              <a:rPr lang="ru-RU" sz="7200" b="1" dirty="0" err="1" smtClean="0">
                <a:solidFill>
                  <a:srgbClr val="CC0000"/>
                </a:solidFill>
                <a:latin typeface="Adine Kirnberg" pitchFamily="2" charset="0"/>
              </a:rPr>
              <a:t>Боровушинского</a:t>
            </a:r>
            <a:r>
              <a:rPr lang="ru-RU" sz="7200" b="1" dirty="0" smtClean="0">
                <a:solidFill>
                  <a:srgbClr val="CC0000"/>
                </a:solidFill>
                <a:latin typeface="Adine Kirnberg" pitchFamily="2" charset="0"/>
              </a:rPr>
              <a:t> детского дома детей блокадного Ленинграда»</a:t>
            </a:r>
            <a:endParaRPr lang="ru-RU" sz="7200" b="1" dirty="0">
              <a:solidFill>
                <a:srgbClr val="CC0000"/>
              </a:solidFill>
              <a:latin typeface="Adine Kirnberg" pitchFamily="2" charset="0"/>
            </a:endParaRPr>
          </a:p>
        </p:txBody>
      </p:sp>
      <p:sp>
        <p:nvSpPr>
          <p:cNvPr id="3075" name="Подзаголовок 2"/>
          <p:cNvSpPr>
            <a:spLocks noGrp="1"/>
          </p:cNvSpPr>
          <p:nvPr>
            <p:ph type="subTitle" idx="1"/>
          </p:nvPr>
        </p:nvSpPr>
        <p:spPr>
          <a:xfrm>
            <a:off x="-684213" y="4652963"/>
            <a:ext cx="6400801" cy="1968500"/>
          </a:xfrm>
        </p:spPr>
        <p:txBody>
          <a:bodyPr/>
          <a:lstStyle/>
          <a:p>
            <a:endParaRPr lang="ru-RU" sz="7000" b="1" dirty="0" smtClean="0">
              <a:solidFill>
                <a:srgbClr val="C00000"/>
              </a:solidFill>
            </a:endParaRPr>
          </a:p>
          <a:p>
            <a:endParaRPr lang="ru-RU" sz="7000" b="1" dirty="0" smtClean="0">
              <a:solidFill>
                <a:srgbClr val="C00000"/>
              </a:solidFill>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p:cNvPicPr>
            <a:picLocks noChangeAspect="1" noChangeArrowheads="1"/>
          </p:cNvPicPr>
          <p:nvPr/>
        </p:nvPicPr>
        <p:blipFill>
          <a:blip r:embed="rId2" cstate="email"/>
          <a:srcRect/>
          <a:stretch>
            <a:fillRect/>
          </a:stretch>
        </p:blipFill>
        <p:spPr bwMode="auto">
          <a:xfrm>
            <a:off x="381000" y="228601"/>
            <a:ext cx="3962400" cy="2570282"/>
          </a:xfrm>
          <a:prstGeom prst="rect">
            <a:avLst/>
          </a:prstGeom>
          <a:noFill/>
          <a:ln w="9525">
            <a:noFill/>
            <a:miter lim="800000"/>
            <a:headEnd/>
            <a:tailEnd/>
          </a:ln>
        </p:spPr>
      </p:pic>
      <p:sp>
        <p:nvSpPr>
          <p:cNvPr id="11269" name="TextBox 4"/>
          <p:cNvSpPr txBox="1">
            <a:spLocks noChangeArrowheads="1"/>
          </p:cNvSpPr>
          <p:nvPr/>
        </p:nvSpPr>
        <p:spPr bwMode="auto">
          <a:xfrm>
            <a:off x="381000" y="2743200"/>
            <a:ext cx="4267200" cy="461665"/>
          </a:xfrm>
          <a:prstGeom prst="rect">
            <a:avLst/>
          </a:prstGeom>
          <a:noFill/>
          <a:ln w="9525">
            <a:noFill/>
            <a:miter lim="800000"/>
            <a:headEnd/>
            <a:tailEnd/>
          </a:ln>
        </p:spPr>
        <p:txBody>
          <a:bodyPr wrap="square">
            <a:spAutoFit/>
          </a:bodyPr>
          <a:lstStyle/>
          <a:p>
            <a:pPr algn="ctr"/>
            <a:r>
              <a:rPr lang="ru-RU" sz="2400" b="1" dirty="0">
                <a:solidFill>
                  <a:srgbClr val="C00000"/>
                </a:solidFill>
                <a:latin typeface="Agatha-Modern" pitchFamily="34" charset="0"/>
              </a:rPr>
              <a:t>Лучший художник </a:t>
            </a:r>
            <a:r>
              <a:rPr lang="ru-RU" sz="2400" b="1" dirty="0" err="1">
                <a:solidFill>
                  <a:srgbClr val="C00000"/>
                </a:solidFill>
                <a:latin typeface="Agatha-Modern" pitchFamily="34" charset="0"/>
              </a:rPr>
              <a:t>Срывкин</a:t>
            </a:r>
            <a:r>
              <a:rPr lang="ru-RU" sz="2400" b="1" dirty="0">
                <a:solidFill>
                  <a:srgbClr val="C00000"/>
                </a:solidFill>
                <a:latin typeface="Agatha-Modern" pitchFamily="34" charset="0"/>
              </a:rPr>
              <a:t> Вова рисует.</a:t>
            </a:r>
          </a:p>
        </p:txBody>
      </p:sp>
      <p:pic>
        <p:nvPicPr>
          <p:cNvPr id="11270" name="Picture 4"/>
          <p:cNvPicPr>
            <a:picLocks noChangeAspect="1" noChangeArrowheads="1"/>
          </p:cNvPicPr>
          <p:nvPr/>
        </p:nvPicPr>
        <p:blipFill>
          <a:blip r:embed="rId3"/>
          <a:srcRect/>
          <a:stretch>
            <a:fillRect/>
          </a:stretch>
        </p:blipFill>
        <p:spPr bwMode="auto">
          <a:xfrm>
            <a:off x="381000" y="3124200"/>
            <a:ext cx="4043362" cy="3126099"/>
          </a:xfrm>
          <a:prstGeom prst="rect">
            <a:avLst/>
          </a:prstGeom>
          <a:noFill/>
          <a:ln w="9525">
            <a:noFill/>
            <a:miter lim="800000"/>
            <a:headEnd/>
            <a:tailEnd/>
          </a:ln>
        </p:spPr>
      </p:pic>
      <p:sp>
        <p:nvSpPr>
          <p:cNvPr id="11271" name="TextBox 6"/>
          <p:cNvSpPr txBox="1">
            <a:spLocks noChangeArrowheads="1"/>
          </p:cNvSpPr>
          <p:nvPr/>
        </p:nvSpPr>
        <p:spPr bwMode="auto">
          <a:xfrm>
            <a:off x="762000" y="6172200"/>
            <a:ext cx="3886200" cy="461665"/>
          </a:xfrm>
          <a:prstGeom prst="rect">
            <a:avLst/>
          </a:prstGeom>
          <a:noFill/>
          <a:ln w="9525">
            <a:noFill/>
            <a:miter lim="800000"/>
            <a:headEnd/>
            <a:tailEnd/>
          </a:ln>
        </p:spPr>
        <p:txBody>
          <a:bodyPr wrap="square">
            <a:spAutoFit/>
          </a:bodyPr>
          <a:lstStyle/>
          <a:p>
            <a:pPr algn="ctr"/>
            <a:r>
              <a:rPr lang="ru-RU" sz="2400" b="1" dirty="0">
                <a:solidFill>
                  <a:srgbClr val="C00000"/>
                </a:solidFill>
                <a:latin typeface="Agatha-Modern" pitchFamily="34" charset="0"/>
              </a:rPr>
              <a:t>Репетиция драмкружка</a:t>
            </a:r>
          </a:p>
        </p:txBody>
      </p:sp>
      <p:pic>
        <p:nvPicPr>
          <p:cNvPr id="8194" name="Picture 2" descr="D:\История в лицах\боровушеснкий дд\Альбомы из музея школы 51\016 - копия.jpg"/>
          <p:cNvPicPr>
            <a:picLocks noChangeAspect="1" noChangeArrowheads="1"/>
          </p:cNvPicPr>
          <p:nvPr/>
        </p:nvPicPr>
        <p:blipFill>
          <a:blip r:embed="rId4" cstate="email"/>
          <a:srcRect/>
          <a:stretch>
            <a:fillRect/>
          </a:stretch>
        </p:blipFill>
        <p:spPr bwMode="auto">
          <a:xfrm>
            <a:off x="5029200" y="609600"/>
            <a:ext cx="3055886" cy="4510654"/>
          </a:xfrm>
          <a:prstGeom prst="rect">
            <a:avLst/>
          </a:prstGeom>
          <a:noFill/>
        </p:spPr>
      </p:pic>
      <p:sp>
        <p:nvSpPr>
          <p:cNvPr id="12" name="TextBox 6"/>
          <p:cNvSpPr txBox="1">
            <a:spLocks noChangeArrowheads="1"/>
          </p:cNvSpPr>
          <p:nvPr/>
        </p:nvSpPr>
        <p:spPr bwMode="auto">
          <a:xfrm>
            <a:off x="4572000" y="5181600"/>
            <a:ext cx="4191000" cy="461665"/>
          </a:xfrm>
          <a:prstGeom prst="rect">
            <a:avLst/>
          </a:prstGeom>
          <a:noFill/>
          <a:ln w="9525">
            <a:noFill/>
            <a:miter lim="800000"/>
            <a:headEnd/>
            <a:tailEnd/>
          </a:ln>
        </p:spPr>
        <p:txBody>
          <a:bodyPr wrap="square">
            <a:spAutoFit/>
          </a:bodyPr>
          <a:lstStyle/>
          <a:p>
            <a:pPr algn="ctr"/>
            <a:r>
              <a:rPr lang="ru-RU" sz="2400" b="1" dirty="0" smtClean="0">
                <a:solidFill>
                  <a:srgbClr val="C00000"/>
                </a:solidFill>
                <a:latin typeface="Agatha-Modern" pitchFamily="34" charset="0"/>
              </a:rPr>
              <a:t>В художественной самодеятельности</a:t>
            </a:r>
            <a:endParaRPr lang="ru-RU" sz="2400" b="1" dirty="0">
              <a:solidFill>
                <a:srgbClr val="C00000"/>
              </a:solidFill>
              <a:latin typeface="Agatha-Modern" pitchFamily="34" charset="0"/>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2071688" y="357188"/>
            <a:ext cx="1687512" cy="2357437"/>
          </a:xfrm>
          <a:prstGeom prst="rect">
            <a:avLst/>
          </a:prstGeom>
          <a:noFill/>
          <a:ln w="9525">
            <a:noFill/>
            <a:miter lim="800000"/>
            <a:headEnd/>
            <a:tailEnd/>
          </a:ln>
        </p:spPr>
      </p:pic>
      <p:pic>
        <p:nvPicPr>
          <p:cNvPr id="12291" name="Picture 3" descr="Scan0002"/>
          <p:cNvPicPr>
            <a:picLocks noChangeAspect="1" noChangeArrowheads="1"/>
          </p:cNvPicPr>
          <p:nvPr/>
        </p:nvPicPr>
        <p:blipFill>
          <a:blip r:embed="rId3"/>
          <a:srcRect/>
          <a:stretch>
            <a:fillRect/>
          </a:stretch>
        </p:blipFill>
        <p:spPr bwMode="auto">
          <a:xfrm>
            <a:off x="6286500" y="3354388"/>
            <a:ext cx="2173288" cy="2982912"/>
          </a:xfrm>
          <a:prstGeom prst="rect">
            <a:avLst/>
          </a:prstGeom>
          <a:noFill/>
          <a:ln w="9525">
            <a:noFill/>
            <a:miter lim="800000"/>
            <a:headEnd/>
            <a:tailEnd/>
          </a:ln>
        </p:spPr>
      </p:pic>
      <p:pic>
        <p:nvPicPr>
          <p:cNvPr id="12292" name="Picture 2" descr="Scan0003"/>
          <p:cNvPicPr>
            <a:picLocks noChangeAspect="1" noChangeArrowheads="1"/>
          </p:cNvPicPr>
          <p:nvPr/>
        </p:nvPicPr>
        <p:blipFill>
          <a:blip r:embed="rId4"/>
          <a:srcRect/>
          <a:stretch>
            <a:fillRect/>
          </a:stretch>
        </p:blipFill>
        <p:spPr bwMode="auto">
          <a:xfrm>
            <a:off x="2071688" y="3071813"/>
            <a:ext cx="1652587" cy="2500312"/>
          </a:xfrm>
          <a:prstGeom prst="rect">
            <a:avLst/>
          </a:prstGeom>
          <a:noFill/>
          <a:ln w="9525">
            <a:noFill/>
            <a:miter lim="800000"/>
            <a:headEnd/>
            <a:tailEnd/>
          </a:ln>
        </p:spPr>
      </p:pic>
      <p:sp>
        <p:nvSpPr>
          <p:cNvPr id="1229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2294" name="Rectangle 6"/>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pPr eaLnBrk="0" hangingPunct="0"/>
            <a:r>
              <a:rPr lang="ru-RU" sz="1200">
                <a:cs typeface="Times New Roman" pitchFamily="18" charset="0"/>
              </a:rPr>
              <a:t>         </a:t>
            </a:r>
            <a:endParaRPr lang="ru-RU"/>
          </a:p>
        </p:txBody>
      </p:sp>
      <p:sp>
        <p:nvSpPr>
          <p:cNvPr id="12295" name="Rectangle 7"/>
          <p:cNvSpPr>
            <a:spLocks noChangeArrowheads="1"/>
          </p:cNvSpPr>
          <p:nvPr/>
        </p:nvSpPr>
        <p:spPr bwMode="auto">
          <a:xfrm>
            <a:off x="0" y="4914900"/>
            <a:ext cx="9144000" cy="0"/>
          </a:xfrm>
          <a:prstGeom prst="rect">
            <a:avLst/>
          </a:prstGeom>
          <a:noFill/>
          <a:ln w="9525">
            <a:noFill/>
            <a:miter lim="800000"/>
            <a:headEnd/>
            <a:tailEnd/>
          </a:ln>
        </p:spPr>
        <p:txBody>
          <a:bodyPr wrap="none" anchor="ctr">
            <a:spAutoFit/>
          </a:bodyPr>
          <a:lstStyle/>
          <a:p>
            <a:pPr eaLnBrk="0" hangingPunct="0"/>
            <a:r>
              <a:rPr lang="ru-RU" sz="1200">
                <a:cs typeface="Times New Roman" pitchFamily="18" charset="0"/>
              </a:rPr>
              <a:t>       </a:t>
            </a:r>
            <a:endParaRPr lang="ru-RU"/>
          </a:p>
        </p:txBody>
      </p:sp>
      <p:sp>
        <p:nvSpPr>
          <p:cNvPr id="12296" name="Rectangle 8"/>
          <p:cNvSpPr>
            <a:spLocks noChangeArrowheads="1"/>
          </p:cNvSpPr>
          <p:nvPr/>
        </p:nvSpPr>
        <p:spPr bwMode="auto">
          <a:xfrm>
            <a:off x="0" y="7162800"/>
            <a:ext cx="9144000" cy="0"/>
          </a:xfrm>
          <a:prstGeom prst="rect">
            <a:avLst/>
          </a:prstGeom>
          <a:noFill/>
          <a:ln w="9525">
            <a:noFill/>
            <a:miter lim="800000"/>
            <a:headEnd/>
            <a:tailEnd/>
          </a:ln>
        </p:spPr>
        <p:txBody>
          <a:bodyPr wrap="none" anchor="ctr">
            <a:spAutoFit/>
          </a:bodyPr>
          <a:lstStyle/>
          <a:p>
            <a:pPr eaLnBrk="0" hangingPunct="0"/>
            <a:r>
              <a:rPr lang="ru-RU" sz="1200">
                <a:cs typeface="Times New Roman" pitchFamily="18" charset="0"/>
              </a:rPr>
              <a:t>       </a:t>
            </a:r>
            <a:endParaRPr lang="ru-RU"/>
          </a:p>
        </p:txBody>
      </p:sp>
      <p:sp>
        <p:nvSpPr>
          <p:cNvPr id="11" name="Прямоугольник 10"/>
          <p:cNvSpPr/>
          <p:nvPr/>
        </p:nvSpPr>
        <p:spPr>
          <a:xfrm>
            <a:off x="2071688" y="2714625"/>
            <a:ext cx="1743075"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Зайцев Владимир </a:t>
            </a:r>
          </a:p>
        </p:txBody>
      </p:sp>
      <p:sp>
        <p:nvSpPr>
          <p:cNvPr id="12" name="Прямоугольник 11"/>
          <p:cNvSpPr/>
          <p:nvPr/>
        </p:nvSpPr>
        <p:spPr>
          <a:xfrm>
            <a:off x="6477000" y="6278563"/>
            <a:ext cx="1612900"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Денисов Володя </a:t>
            </a:r>
          </a:p>
        </p:txBody>
      </p:sp>
      <p:sp>
        <p:nvSpPr>
          <p:cNvPr id="13" name="Прямоугольник 12"/>
          <p:cNvSpPr/>
          <p:nvPr/>
        </p:nvSpPr>
        <p:spPr>
          <a:xfrm>
            <a:off x="2071688" y="5572125"/>
            <a:ext cx="1597025"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Панов Геннадий </a:t>
            </a:r>
          </a:p>
        </p:txBody>
      </p:sp>
      <p:pic>
        <p:nvPicPr>
          <p:cNvPr id="12300" name="Picture 10" descr="Scan0012"/>
          <p:cNvPicPr>
            <a:picLocks noChangeAspect="1" noChangeArrowheads="1"/>
          </p:cNvPicPr>
          <p:nvPr/>
        </p:nvPicPr>
        <p:blipFill>
          <a:blip r:embed="rId5"/>
          <a:srcRect/>
          <a:stretch>
            <a:fillRect/>
          </a:stretch>
        </p:blipFill>
        <p:spPr bwMode="auto">
          <a:xfrm>
            <a:off x="285750" y="3071813"/>
            <a:ext cx="1670050" cy="2500312"/>
          </a:xfrm>
          <a:prstGeom prst="rect">
            <a:avLst/>
          </a:prstGeom>
          <a:noFill/>
          <a:ln w="9525">
            <a:noFill/>
            <a:miter lim="800000"/>
            <a:headEnd/>
            <a:tailEnd/>
          </a:ln>
        </p:spPr>
      </p:pic>
      <p:sp>
        <p:nvSpPr>
          <p:cNvPr id="15" name="Прямоугольник 14"/>
          <p:cNvSpPr/>
          <p:nvPr/>
        </p:nvSpPr>
        <p:spPr>
          <a:xfrm>
            <a:off x="142875" y="5572125"/>
            <a:ext cx="2039938"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Гореликов Александр </a:t>
            </a:r>
          </a:p>
        </p:txBody>
      </p:sp>
      <p:pic>
        <p:nvPicPr>
          <p:cNvPr id="12302" name="Picture 11" descr="Scan0013"/>
          <p:cNvPicPr>
            <a:picLocks noChangeAspect="1" noChangeArrowheads="1"/>
          </p:cNvPicPr>
          <p:nvPr/>
        </p:nvPicPr>
        <p:blipFill>
          <a:blip r:embed="rId6"/>
          <a:srcRect/>
          <a:stretch>
            <a:fillRect/>
          </a:stretch>
        </p:blipFill>
        <p:spPr bwMode="auto">
          <a:xfrm>
            <a:off x="3841750" y="357188"/>
            <a:ext cx="2786063" cy="1858962"/>
          </a:xfrm>
          <a:prstGeom prst="rect">
            <a:avLst/>
          </a:prstGeom>
          <a:noFill/>
          <a:ln w="9525">
            <a:noFill/>
            <a:miter lim="800000"/>
            <a:headEnd/>
            <a:tailEnd/>
          </a:ln>
        </p:spPr>
      </p:pic>
      <p:sp>
        <p:nvSpPr>
          <p:cNvPr id="17" name="Прямоугольник 16"/>
          <p:cNvSpPr/>
          <p:nvPr/>
        </p:nvSpPr>
        <p:spPr>
          <a:xfrm>
            <a:off x="3794125" y="2230438"/>
            <a:ext cx="2881313"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Валентина и Тамара Белоусовы</a:t>
            </a:r>
          </a:p>
        </p:txBody>
      </p:sp>
      <p:pic>
        <p:nvPicPr>
          <p:cNvPr id="12304" name="Picture 12" descr="Scan0014"/>
          <p:cNvPicPr>
            <a:picLocks noChangeAspect="1" noChangeArrowheads="1"/>
          </p:cNvPicPr>
          <p:nvPr/>
        </p:nvPicPr>
        <p:blipFill>
          <a:blip r:embed="rId7"/>
          <a:srcRect/>
          <a:stretch>
            <a:fillRect/>
          </a:stretch>
        </p:blipFill>
        <p:spPr bwMode="auto">
          <a:xfrm>
            <a:off x="3857625" y="2490788"/>
            <a:ext cx="2286000" cy="1752600"/>
          </a:xfrm>
          <a:prstGeom prst="rect">
            <a:avLst/>
          </a:prstGeom>
          <a:noFill/>
          <a:ln w="9525">
            <a:noFill/>
            <a:miter lim="800000"/>
            <a:headEnd/>
            <a:tailEnd/>
          </a:ln>
        </p:spPr>
      </p:pic>
      <p:sp>
        <p:nvSpPr>
          <p:cNvPr id="19" name="Прямоугольник 18"/>
          <p:cNvSpPr/>
          <p:nvPr/>
        </p:nvSpPr>
        <p:spPr>
          <a:xfrm>
            <a:off x="3786188" y="4162425"/>
            <a:ext cx="2357437" cy="523875"/>
          </a:xfrm>
          <a:prstGeom prst="rect">
            <a:avLst/>
          </a:prstGeom>
        </p:spPr>
        <p:txBody>
          <a:bodyPr>
            <a:spAutoFit/>
          </a:bodyPr>
          <a:lstStyle/>
          <a:p>
            <a:pPr algn="ctr">
              <a:defRPr/>
            </a:pPr>
            <a:r>
              <a:rPr lang="ru-RU" sz="1400" dirty="0">
                <a:solidFill>
                  <a:srgbClr val="002060"/>
                </a:solidFill>
                <a:effectLst>
                  <a:outerShdw blurRad="38100" dist="38100" dir="2700000" algn="tl">
                    <a:srgbClr val="000000">
                      <a:alpha val="43137"/>
                    </a:srgbClr>
                  </a:outerShdw>
                </a:effectLst>
              </a:rPr>
              <a:t>Лежнева Нелли, Лапеко Тамара, Байкова Мария</a:t>
            </a:r>
          </a:p>
        </p:txBody>
      </p:sp>
      <p:pic>
        <p:nvPicPr>
          <p:cNvPr id="12306" name="Picture 13" descr="Scan0002"/>
          <p:cNvPicPr>
            <a:picLocks noChangeAspect="1" noChangeArrowheads="1"/>
          </p:cNvPicPr>
          <p:nvPr/>
        </p:nvPicPr>
        <p:blipFill>
          <a:blip r:embed="rId8" cstate="email"/>
          <a:srcRect/>
          <a:stretch>
            <a:fillRect/>
          </a:stretch>
        </p:blipFill>
        <p:spPr bwMode="auto">
          <a:xfrm>
            <a:off x="285750" y="357188"/>
            <a:ext cx="1671638" cy="2378075"/>
          </a:xfrm>
          <a:prstGeom prst="rect">
            <a:avLst/>
          </a:prstGeom>
          <a:noFill/>
          <a:ln w="9525">
            <a:noFill/>
            <a:miter lim="800000"/>
            <a:headEnd/>
            <a:tailEnd/>
          </a:ln>
        </p:spPr>
      </p:pic>
      <p:sp>
        <p:nvSpPr>
          <p:cNvPr id="21" name="Прямоугольник 20"/>
          <p:cNvSpPr/>
          <p:nvPr/>
        </p:nvSpPr>
        <p:spPr>
          <a:xfrm>
            <a:off x="214313" y="2714625"/>
            <a:ext cx="1820862" cy="307975"/>
          </a:xfrm>
          <a:prstGeom prst="rect">
            <a:avLst/>
          </a:prstGeom>
        </p:spPr>
        <p:txBody>
          <a:bodyPr wrap="none">
            <a:spAutoFit/>
          </a:bodyPr>
          <a:lstStyle/>
          <a:p>
            <a:pPr algn="ctr">
              <a:defRPr/>
            </a:pPr>
            <a:r>
              <a:rPr lang="ru-RU" sz="1400" dirty="0">
                <a:solidFill>
                  <a:srgbClr val="002060"/>
                </a:solidFill>
                <a:effectLst>
                  <a:outerShdw blurRad="38100" dist="38100" dir="2700000" algn="tl">
                    <a:srgbClr val="000000">
                      <a:alpha val="43137"/>
                    </a:srgbClr>
                  </a:outerShdw>
                </a:effectLst>
              </a:rPr>
              <a:t>Срывкин Владимир</a:t>
            </a:r>
          </a:p>
        </p:txBody>
      </p:sp>
      <p:pic>
        <p:nvPicPr>
          <p:cNvPr id="12308" name="Picture 14" descr="Scan0010"/>
          <p:cNvPicPr>
            <a:picLocks noChangeAspect="1" noChangeArrowheads="1"/>
          </p:cNvPicPr>
          <p:nvPr/>
        </p:nvPicPr>
        <p:blipFill>
          <a:blip r:embed="rId9"/>
          <a:srcRect/>
          <a:stretch>
            <a:fillRect/>
          </a:stretch>
        </p:blipFill>
        <p:spPr bwMode="auto">
          <a:xfrm>
            <a:off x="3857625" y="4662488"/>
            <a:ext cx="2317750" cy="1746250"/>
          </a:xfrm>
          <a:prstGeom prst="rect">
            <a:avLst/>
          </a:prstGeom>
          <a:noFill/>
          <a:ln w="9525">
            <a:noFill/>
            <a:miter lim="800000"/>
            <a:headEnd/>
            <a:tailEnd/>
          </a:ln>
        </p:spPr>
      </p:pic>
      <p:sp>
        <p:nvSpPr>
          <p:cNvPr id="23" name="Прямоугольник 22"/>
          <p:cNvSpPr/>
          <p:nvPr/>
        </p:nvSpPr>
        <p:spPr>
          <a:xfrm>
            <a:off x="3857625" y="6432550"/>
            <a:ext cx="2317750" cy="307975"/>
          </a:xfrm>
          <a:prstGeom prst="rect">
            <a:avLst/>
          </a:prstGeom>
        </p:spPr>
        <p:txBody>
          <a:bodyPr>
            <a:spAutoFit/>
          </a:bodyPr>
          <a:lstStyle/>
          <a:p>
            <a:pPr algn="ctr">
              <a:defRPr/>
            </a:pPr>
            <a:r>
              <a:rPr lang="ru-RU" sz="1400" dirty="0">
                <a:solidFill>
                  <a:srgbClr val="002060"/>
                </a:solidFill>
                <a:effectLst>
                  <a:outerShdw blurRad="38100" dist="38100" dir="2700000" algn="tl">
                    <a:srgbClr val="000000">
                      <a:alpha val="43137"/>
                    </a:srgbClr>
                  </a:outerShdw>
                </a:effectLst>
              </a:rPr>
              <a:t>Машарский Вячеслав</a:t>
            </a:r>
          </a:p>
        </p:txBody>
      </p:sp>
      <p:pic>
        <p:nvPicPr>
          <p:cNvPr id="12310" name="Picture 6" descr="1946 Григорьев В"/>
          <p:cNvPicPr>
            <a:picLocks noChangeAspect="1" noChangeArrowheads="1"/>
          </p:cNvPicPr>
          <p:nvPr/>
        </p:nvPicPr>
        <p:blipFill>
          <a:blip r:embed="rId10"/>
          <a:srcRect/>
          <a:stretch>
            <a:fillRect/>
          </a:stretch>
        </p:blipFill>
        <p:spPr bwMode="auto">
          <a:xfrm>
            <a:off x="6743700" y="357188"/>
            <a:ext cx="1716088" cy="2703512"/>
          </a:xfrm>
          <a:prstGeom prst="rect">
            <a:avLst/>
          </a:prstGeom>
          <a:noFill/>
          <a:ln w="9525">
            <a:noFill/>
            <a:miter lim="800000"/>
            <a:headEnd/>
            <a:tailEnd/>
          </a:ln>
        </p:spPr>
      </p:pic>
      <p:sp>
        <p:nvSpPr>
          <p:cNvPr id="25" name="Прямоугольник 24"/>
          <p:cNvSpPr/>
          <p:nvPr/>
        </p:nvSpPr>
        <p:spPr>
          <a:xfrm>
            <a:off x="6718300" y="3052763"/>
            <a:ext cx="1741488" cy="307975"/>
          </a:xfrm>
          <a:prstGeom prst="rect">
            <a:avLst/>
          </a:prstGeom>
        </p:spPr>
        <p:txBody>
          <a:bodyPr>
            <a:spAutoFit/>
          </a:bodyPr>
          <a:lstStyle/>
          <a:p>
            <a:pPr algn="ctr">
              <a:defRPr/>
            </a:pPr>
            <a:r>
              <a:rPr lang="ru-RU" sz="1400" dirty="0">
                <a:solidFill>
                  <a:srgbClr val="002060"/>
                </a:solidFill>
                <a:effectLst>
                  <a:outerShdw blurRad="38100" dist="38100" dir="2700000" algn="tl">
                    <a:srgbClr val="000000">
                      <a:alpha val="43137"/>
                    </a:srgbClr>
                  </a:outerShdw>
                </a:effectLst>
              </a:rPr>
              <a:t>Григорьев Виктор</a:t>
            </a: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История в лицах\боровушеснкий дд\Альбомы из музея школы 51\021.jpg"/>
          <p:cNvPicPr>
            <a:picLocks noChangeAspect="1" noChangeArrowheads="1"/>
          </p:cNvPicPr>
          <p:nvPr/>
        </p:nvPicPr>
        <p:blipFill>
          <a:blip r:embed="rId2" cstate="email"/>
          <a:srcRect/>
          <a:stretch>
            <a:fillRect/>
          </a:stretch>
        </p:blipFill>
        <p:spPr bwMode="auto">
          <a:xfrm>
            <a:off x="457200" y="228600"/>
            <a:ext cx="8112835" cy="6403203"/>
          </a:xfrm>
          <a:prstGeom prst="rect">
            <a:avLst/>
          </a:prstGeom>
          <a:noFill/>
        </p:spPr>
      </p:pic>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История в лицах\боровушеснкий дд\Альбомы из музея школы 51\047.jpg"/>
          <p:cNvPicPr>
            <a:picLocks noChangeAspect="1" noChangeArrowheads="1"/>
          </p:cNvPicPr>
          <p:nvPr/>
        </p:nvPicPr>
        <p:blipFill>
          <a:blip r:embed="rId2" cstate="email"/>
          <a:srcRect/>
          <a:stretch>
            <a:fillRect/>
          </a:stretch>
        </p:blipFill>
        <p:spPr bwMode="auto">
          <a:xfrm>
            <a:off x="457200" y="228600"/>
            <a:ext cx="8153400" cy="6096000"/>
          </a:xfrm>
          <a:prstGeom prst="rect">
            <a:avLst/>
          </a:prstGeom>
          <a:noFill/>
        </p:spPr>
      </p:pic>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История в лицах\боровушеснкий дд\Альбомы из музея школы 51\017 - копия.jpg"/>
          <p:cNvPicPr>
            <a:picLocks noChangeAspect="1" noChangeArrowheads="1"/>
          </p:cNvPicPr>
          <p:nvPr/>
        </p:nvPicPr>
        <p:blipFill>
          <a:blip r:embed="rId2" cstate="email"/>
          <a:srcRect/>
          <a:stretch>
            <a:fillRect/>
          </a:stretch>
        </p:blipFill>
        <p:spPr bwMode="auto">
          <a:xfrm>
            <a:off x="457200" y="304800"/>
            <a:ext cx="8205791" cy="5562600"/>
          </a:xfrm>
          <a:prstGeom prst="rect">
            <a:avLst/>
          </a:prstGeom>
          <a:noFill/>
        </p:spPr>
      </p:pic>
      <p:sp>
        <p:nvSpPr>
          <p:cNvPr id="3" name="Прямоугольник 2"/>
          <p:cNvSpPr/>
          <p:nvPr/>
        </p:nvSpPr>
        <p:spPr>
          <a:xfrm>
            <a:off x="3048000" y="5715000"/>
            <a:ext cx="3200400" cy="523220"/>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60-е годы</a:t>
            </a:r>
            <a:endParaRPr lang="ru-RU" sz="2800" dirty="0"/>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История в лицах\боровушеснкий дд\Альбомы из музея школы 51\005 - копия.jpg"/>
          <p:cNvPicPr>
            <a:picLocks noChangeAspect="1" noChangeArrowheads="1"/>
          </p:cNvPicPr>
          <p:nvPr/>
        </p:nvPicPr>
        <p:blipFill>
          <a:blip r:embed="rId2" cstate="email"/>
          <a:srcRect/>
          <a:stretch>
            <a:fillRect/>
          </a:stretch>
        </p:blipFill>
        <p:spPr bwMode="auto">
          <a:xfrm>
            <a:off x="533400" y="176318"/>
            <a:ext cx="8077200" cy="5541988"/>
          </a:xfrm>
          <a:prstGeom prst="rect">
            <a:avLst/>
          </a:prstGeom>
          <a:noFill/>
        </p:spPr>
      </p:pic>
      <p:sp>
        <p:nvSpPr>
          <p:cNvPr id="3" name="Прямоугольник 2"/>
          <p:cNvSpPr/>
          <p:nvPr/>
        </p:nvSpPr>
        <p:spPr>
          <a:xfrm>
            <a:off x="-18474" y="5699833"/>
            <a:ext cx="8857673" cy="830997"/>
          </a:xfrm>
          <a:prstGeom prst="rect">
            <a:avLst/>
          </a:prstGeom>
        </p:spPr>
        <p:txBody>
          <a:bodyPr wrap="square">
            <a:spAutoFit/>
          </a:bodyPr>
          <a:lstStyle/>
          <a:p>
            <a:pPr algn="ctr"/>
            <a:r>
              <a:rPr lang="ru-RU" sz="2400" b="1" dirty="0" smtClean="0">
                <a:solidFill>
                  <a:srgbClr val="C00000"/>
                </a:solidFill>
                <a:latin typeface="Agatha-Modern" pitchFamily="34" charset="0"/>
                <a:ea typeface="Calibri" pitchFamily="34" charset="0"/>
                <a:cs typeface="Arial" pitchFamily="34" charset="0"/>
              </a:rPr>
              <a:t>«А что нас ждет завтра? Какое оно у нас будет?» </a:t>
            </a:r>
          </a:p>
          <a:p>
            <a:pPr algn="ctr"/>
            <a:r>
              <a:rPr lang="ru-RU" sz="2400" b="1" dirty="0" smtClean="0">
                <a:solidFill>
                  <a:srgbClr val="C00000"/>
                </a:solidFill>
                <a:latin typeface="Agatha-Modern" pitchFamily="34" charset="0"/>
                <a:cs typeface="Arial" pitchFamily="34" charset="0"/>
              </a:rPr>
              <a:t>Выпускная группа </a:t>
            </a:r>
            <a:r>
              <a:rPr lang="ru-RU" sz="2400" b="1" dirty="0" err="1" smtClean="0">
                <a:solidFill>
                  <a:srgbClr val="C00000"/>
                </a:solidFill>
                <a:latin typeface="Agatha-Modern" pitchFamily="34" charset="0"/>
                <a:cs typeface="Arial" pitchFamily="34" charset="0"/>
              </a:rPr>
              <a:t>Боровушенского</a:t>
            </a:r>
            <a:r>
              <a:rPr lang="ru-RU" sz="2400" b="1" dirty="0" smtClean="0">
                <a:solidFill>
                  <a:srgbClr val="C00000"/>
                </a:solidFill>
                <a:latin typeface="Agatha-Modern" pitchFamily="34" charset="0"/>
                <a:cs typeface="Arial" pitchFamily="34" charset="0"/>
              </a:rPr>
              <a:t> детского дома</a:t>
            </a:r>
            <a:endParaRPr lang="ru-RU" sz="2400" dirty="0"/>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304800" y="5852756"/>
            <a:ext cx="8458200" cy="830997"/>
          </a:xfrm>
          <a:prstGeom prst="rect">
            <a:avLst/>
          </a:prstGeom>
          <a:noFill/>
          <a:ln w="9525">
            <a:noFill/>
            <a:miter lim="800000"/>
            <a:headEnd/>
            <a:tailEnd/>
          </a:ln>
          <a:effectLst/>
        </p:spPr>
        <p:txBody>
          <a:bodyPr wrap="square" anchor="ctr">
            <a:spAutoFit/>
          </a:bodyPr>
          <a:lstStyle/>
          <a:p>
            <a:pPr algn="ctr" eaLnBrk="0" hangingPunct="0">
              <a:defRPr/>
            </a:pPr>
            <a:r>
              <a:rPr lang="ru-RU" sz="2400" b="1" dirty="0">
                <a:solidFill>
                  <a:srgbClr val="CC0000"/>
                </a:solidFill>
                <a:latin typeface="Agatha-Modern" pitchFamily="34" charset="0"/>
                <a:ea typeface="Calibri" pitchFamily="34" charset="0"/>
                <a:cs typeface="Times New Roman" pitchFamily="18" charset="0"/>
              </a:rPr>
              <a:t>Здание детского дома детей блокадного </a:t>
            </a:r>
            <a:r>
              <a:rPr lang="ru-RU" sz="2400" b="1" dirty="0" smtClean="0">
                <a:solidFill>
                  <a:srgbClr val="CC0000"/>
                </a:solidFill>
                <a:latin typeface="Agatha-Modern" pitchFamily="34" charset="0"/>
                <a:ea typeface="Calibri" pitchFamily="34" charset="0"/>
                <a:cs typeface="Times New Roman" pitchFamily="18" charset="0"/>
              </a:rPr>
              <a:t>Ленинграда </a:t>
            </a:r>
          </a:p>
          <a:p>
            <a:pPr algn="ctr" eaLnBrk="0" hangingPunct="0">
              <a:defRPr/>
            </a:pPr>
            <a:r>
              <a:rPr lang="ru-RU" sz="2400" b="1" dirty="0" smtClean="0">
                <a:solidFill>
                  <a:srgbClr val="CC0000"/>
                </a:solidFill>
                <a:latin typeface="Agatha-Modern" pitchFamily="34" charset="0"/>
                <a:ea typeface="Calibri" pitchFamily="34" charset="0"/>
                <a:cs typeface="Times New Roman" pitchFamily="18" charset="0"/>
              </a:rPr>
              <a:t>в деревне </a:t>
            </a:r>
            <a:r>
              <a:rPr lang="ru-RU" sz="2400" b="1" dirty="0">
                <a:solidFill>
                  <a:srgbClr val="CC0000"/>
                </a:solidFill>
                <a:latin typeface="Agatha-Modern" pitchFamily="34" charset="0"/>
                <a:ea typeface="Calibri" pitchFamily="34" charset="0"/>
                <a:cs typeface="Times New Roman" pitchFamily="18" charset="0"/>
              </a:rPr>
              <a:t>Боровая.1947 г.</a:t>
            </a:r>
            <a:endParaRPr lang="ru-RU" sz="2400" b="1" dirty="0">
              <a:solidFill>
                <a:srgbClr val="CC0000"/>
              </a:solidFill>
              <a:latin typeface="Agatha-Modern" pitchFamily="34" charset="0"/>
            </a:endParaRPr>
          </a:p>
        </p:txBody>
      </p:sp>
      <p:pic>
        <p:nvPicPr>
          <p:cNvPr id="1026" name="Picture 2" descr="D:\История в лицах\боровушеснкий дд\Альбомы из музея школы 51\002 - копия.jpg"/>
          <p:cNvPicPr>
            <a:picLocks noChangeAspect="1" noChangeArrowheads="1"/>
          </p:cNvPicPr>
          <p:nvPr/>
        </p:nvPicPr>
        <p:blipFill>
          <a:blip r:embed="rId2" cstate="email"/>
          <a:srcRect/>
          <a:stretch>
            <a:fillRect/>
          </a:stretch>
        </p:blipFill>
        <p:spPr bwMode="auto">
          <a:xfrm>
            <a:off x="3505718" y="2286000"/>
            <a:ext cx="5211245" cy="3478100"/>
          </a:xfrm>
          <a:prstGeom prst="rect">
            <a:avLst/>
          </a:prstGeom>
          <a:noFill/>
        </p:spPr>
      </p:pic>
      <p:pic>
        <p:nvPicPr>
          <p:cNvPr id="4098" name="Picture 4"/>
          <p:cNvPicPr>
            <a:picLocks noChangeAspect="1" noChangeArrowheads="1"/>
          </p:cNvPicPr>
          <p:nvPr/>
        </p:nvPicPr>
        <p:blipFill>
          <a:blip r:embed="rId3" cstate="email"/>
          <a:srcRect/>
          <a:stretch>
            <a:fillRect/>
          </a:stretch>
        </p:blipFill>
        <p:spPr bwMode="auto">
          <a:xfrm>
            <a:off x="381000" y="228600"/>
            <a:ext cx="5105400" cy="346546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История в лицах\боровушеснкий дд\Альбомы из музея школы 51\029.jpg"/>
          <p:cNvPicPr>
            <a:picLocks noChangeAspect="1" noChangeArrowheads="1"/>
          </p:cNvPicPr>
          <p:nvPr/>
        </p:nvPicPr>
        <p:blipFill>
          <a:blip r:embed="rId2" cstate="email"/>
          <a:srcRect/>
          <a:stretch>
            <a:fillRect/>
          </a:stretch>
        </p:blipFill>
        <p:spPr bwMode="auto">
          <a:xfrm>
            <a:off x="381000" y="1219200"/>
            <a:ext cx="8364891" cy="5257800"/>
          </a:xfrm>
          <a:prstGeom prst="rect">
            <a:avLst/>
          </a:prstGeom>
          <a:noFill/>
        </p:spPr>
      </p:pic>
      <p:sp>
        <p:nvSpPr>
          <p:cNvPr id="3" name="Прямоугольник 2"/>
          <p:cNvSpPr/>
          <p:nvPr/>
        </p:nvSpPr>
        <p:spPr>
          <a:xfrm>
            <a:off x="685800" y="533400"/>
            <a:ext cx="5221301" cy="523220"/>
          </a:xfrm>
          <a:prstGeom prst="rect">
            <a:avLst/>
          </a:prstGeom>
        </p:spPr>
        <p:txBody>
          <a:bodyPr wrap="none">
            <a:spAutoFit/>
          </a:bodyPr>
          <a:lstStyle/>
          <a:p>
            <a:r>
              <a:rPr lang="ru-RU" sz="2800" b="1" dirty="0" smtClean="0">
                <a:solidFill>
                  <a:srgbClr val="C00000"/>
                </a:solidFill>
                <a:latin typeface="Agatha-Modern" pitchFamily="34" charset="0"/>
                <a:ea typeface="Calibri" pitchFamily="34" charset="0"/>
                <a:cs typeface="Arial" pitchFamily="34" charset="0"/>
              </a:rPr>
              <a:t>Работники </a:t>
            </a:r>
            <a:r>
              <a:rPr lang="ru-RU" sz="2800" b="1" dirty="0" err="1" smtClean="0">
                <a:solidFill>
                  <a:srgbClr val="C00000"/>
                </a:solidFill>
                <a:latin typeface="Agatha-Modern" pitchFamily="34" charset="0"/>
                <a:ea typeface="Calibri" pitchFamily="34" charset="0"/>
                <a:cs typeface="Arial" pitchFamily="34" charset="0"/>
              </a:rPr>
              <a:t>Боровушинского</a:t>
            </a:r>
            <a:r>
              <a:rPr lang="ru-RU" sz="2800" b="1" dirty="0" smtClean="0">
                <a:solidFill>
                  <a:srgbClr val="C00000"/>
                </a:solidFill>
                <a:latin typeface="Agatha-Modern" pitchFamily="34" charset="0"/>
                <a:ea typeface="Calibri" pitchFamily="34" charset="0"/>
                <a:cs typeface="Arial" pitchFamily="34" charset="0"/>
              </a:rPr>
              <a:t> детского дома </a:t>
            </a:r>
            <a:endParaRPr lang="ru-RU" sz="2800" dirty="0"/>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История в лицах\боровушеснкий дд\Альбомы из музея школы 51\038 - копия.jpg"/>
          <p:cNvPicPr>
            <a:picLocks noChangeAspect="1" noChangeArrowheads="1"/>
          </p:cNvPicPr>
          <p:nvPr/>
        </p:nvPicPr>
        <p:blipFill>
          <a:blip r:embed="rId2" cstate="email"/>
          <a:srcRect/>
          <a:stretch>
            <a:fillRect/>
          </a:stretch>
        </p:blipFill>
        <p:spPr bwMode="auto">
          <a:xfrm>
            <a:off x="457200" y="1143000"/>
            <a:ext cx="8289695" cy="5257800"/>
          </a:xfrm>
          <a:prstGeom prst="rect">
            <a:avLst/>
          </a:prstGeom>
          <a:noFill/>
        </p:spPr>
      </p:pic>
      <p:sp>
        <p:nvSpPr>
          <p:cNvPr id="3" name="Прямоугольник 2"/>
          <p:cNvSpPr/>
          <p:nvPr/>
        </p:nvSpPr>
        <p:spPr>
          <a:xfrm>
            <a:off x="533400" y="609600"/>
            <a:ext cx="8077200" cy="523220"/>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Воспитанники </a:t>
            </a:r>
            <a:r>
              <a:rPr lang="ru-RU" sz="2800" b="1" dirty="0" err="1" smtClean="0">
                <a:solidFill>
                  <a:srgbClr val="C00000"/>
                </a:solidFill>
                <a:latin typeface="Agatha-Modern" pitchFamily="34" charset="0"/>
                <a:ea typeface="Calibri" pitchFamily="34" charset="0"/>
                <a:cs typeface="Arial" pitchFamily="34" charset="0"/>
              </a:rPr>
              <a:t>Боровушинского</a:t>
            </a:r>
            <a:r>
              <a:rPr lang="ru-RU" sz="2800" b="1" dirty="0" smtClean="0">
                <a:solidFill>
                  <a:srgbClr val="C00000"/>
                </a:solidFill>
                <a:latin typeface="Agatha-Modern" pitchFamily="34" charset="0"/>
                <a:ea typeface="Calibri" pitchFamily="34" charset="0"/>
                <a:cs typeface="Arial" pitchFamily="34" charset="0"/>
              </a:rPr>
              <a:t> детского дома </a:t>
            </a:r>
            <a:endParaRPr lang="ru-RU" sz="2800" dirty="0"/>
          </a:p>
        </p:txBody>
      </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can0003"/>
          <p:cNvPicPr>
            <a:picLocks noChangeAspect="1" noChangeArrowheads="1"/>
          </p:cNvPicPr>
          <p:nvPr/>
        </p:nvPicPr>
        <p:blipFill>
          <a:blip r:embed="rId2" cstate="email"/>
          <a:srcRect/>
          <a:stretch>
            <a:fillRect/>
          </a:stretch>
        </p:blipFill>
        <p:spPr bwMode="auto">
          <a:xfrm>
            <a:off x="381000" y="1143000"/>
            <a:ext cx="8305800" cy="5459952"/>
          </a:xfrm>
          <a:prstGeom prst="rect">
            <a:avLst/>
          </a:prstGeom>
          <a:noFill/>
          <a:ln w="9525">
            <a:noFill/>
            <a:miter lim="800000"/>
            <a:headEnd/>
            <a:tailEnd/>
          </a:ln>
        </p:spPr>
      </p:pic>
      <p:sp>
        <p:nvSpPr>
          <p:cNvPr id="4" name="Прямоугольник 3"/>
          <p:cNvSpPr/>
          <p:nvPr/>
        </p:nvSpPr>
        <p:spPr>
          <a:xfrm>
            <a:off x="228600" y="152400"/>
            <a:ext cx="8686800" cy="1323439"/>
          </a:xfrm>
          <a:prstGeom prst="rect">
            <a:avLst/>
          </a:prstGeom>
        </p:spPr>
        <p:txBody>
          <a:bodyPr wrap="square">
            <a:spAutoFit/>
          </a:bodyPr>
          <a:lstStyle/>
          <a:p>
            <a:pPr algn="ctr" eaLnBrk="0" hangingPunct="0">
              <a:defRPr/>
            </a:pPr>
            <a:r>
              <a:rPr lang="ru-RU" sz="2000" b="1" dirty="0">
                <a:solidFill>
                  <a:srgbClr val="C00000"/>
                </a:solidFill>
                <a:latin typeface="Agatha-Modern" pitchFamily="34" charset="0"/>
                <a:ea typeface="Calibri" pitchFamily="34" charset="0"/>
                <a:cs typeface="Arial" pitchFamily="34" charset="0"/>
              </a:rPr>
              <a:t>Педагогический коллектив Боровушинского детского </a:t>
            </a:r>
            <a:r>
              <a:rPr lang="ru-RU" sz="2000" b="1" dirty="0" smtClean="0">
                <a:solidFill>
                  <a:srgbClr val="C00000"/>
                </a:solidFill>
                <a:latin typeface="Agatha-Modern" pitchFamily="34" charset="0"/>
                <a:ea typeface="Calibri" pitchFamily="34" charset="0"/>
                <a:cs typeface="Arial" pitchFamily="34" charset="0"/>
              </a:rPr>
              <a:t>дома (1946-1947г.):</a:t>
            </a:r>
          </a:p>
          <a:p>
            <a:pPr algn="ctr" eaLnBrk="0" hangingPunct="0">
              <a:defRPr/>
            </a:pPr>
            <a:r>
              <a:rPr lang="ru-RU" sz="2000" b="1" dirty="0" smtClean="0">
                <a:solidFill>
                  <a:srgbClr val="C00000"/>
                </a:solidFill>
                <a:latin typeface="Agatha-Modern" pitchFamily="34" charset="0"/>
                <a:ea typeface="Calibri" pitchFamily="34" charset="0"/>
                <a:cs typeface="Arial" pitchFamily="34" charset="0"/>
              </a:rPr>
              <a:t>директор - Сердюков </a:t>
            </a:r>
            <a:r>
              <a:rPr lang="ru-RU" sz="2000" b="1" dirty="0">
                <a:solidFill>
                  <a:srgbClr val="C00000"/>
                </a:solidFill>
                <a:latin typeface="Agatha-Modern" pitchFamily="34" charset="0"/>
                <a:ea typeface="Calibri" pitchFamily="34" charset="0"/>
                <a:cs typeface="Arial" pitchFamily="34" charset="0"/>
              </a:rPr>
              <a:t>Николай Иванович, завуч </a:t>
            </a:r>
            <a:r>
              <a:rPr lang="ru-RU" sz="2000" b="1" dirty="0" smtClean="0">
                <a:solidFill>
                  <a:srgbClr val="C00000"/>
                </a:solidFill>
                <a:latin typeface="Agatha-Modern" pitchFamily="34" charset="0"/>
                <a:ea typeface="Calibri" pitchFamily="34" charset="0"/>
                <a:cs typeface="Arial" pitchFamily="34" charset="0"/>
              </a:rPr>
              <a:t>- </a:t>
            </a:r>
            <a:r>
              <a:rPr lang="ru-RU" sz="2000" b="1" dirty="0" err="1" smtClean="0">
                <a:solidFill>
                  <a:srgbClr val="C00000"/>
                </a:solidFill>
                <a:latin typeface="Agatha-Modern" pitchFamily="34" charset="0"/>
                <a:ea typeface="Calibri" pitchFamily="34" charset="0"/>
                <a:cs typeface="Arial" pitchFamily="34" charset="0"/>
              </a:rPr>
              <a:t>Сушенцова</a:t>
            </a:r>
            <a:r>
              <a:rPr lang="ru-RU" sz="2000" b="1" dirty="0" smtClean="0">
                <a:solidFill>
                  <a:srgbClr val="C00000"/>
                </a:solidFill>
                <a:latin typeface="Agatha-Modern" pitchFamily="34" charset="0"/>
                <a:ea typeface="Calibri" pitchFamily="34" charset="0"/>
                <a:cs typeface="Arial" pitchFamily="34" charset="0"/>
              </a:rPr>
              <a:t> </a:t>
            </a:r>
            <a:r>
              <a:rPr lang="ru-RU" sz="2000" b="1" dirty="0">
                <a:solidFill>
                  <a:srgbClr val="C00000"/>
                </a:solidFill>
                <a:latin typeface="Agatha-Modern" pitchFamily="34" charset="0"/>
                <a:ea typeface="Calibri" pitchFamily="34" charset="0"/>
                <a:cs typeface="Arial" pitchFamily="34" charset="0"/>
              </a:rPr>
              <a:t>Евдокия Ивановна,  воспитатель –Рябова Лилия </a:t>
            </a:r>
            <a:r>
              <a:rPr lang="ru-RU" sz="2000" b="1" dirty="0" smtClean="0">
                <a:solidFill>
                  <a:srgbClr val="C00000"/>
                </a:solidFill>
                <a:latin typeface="Agatha-Modern" pitchFamily="34" charset="0"/>
                <a:ea typeface="Calibri" pitchFamily="34" charset="0"/>
                <a:cs typeface="Arial" pitchFamily="34" charset="0"/>
              </a:rPr>
              <a:t>Павловна. </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an0020"/>
          <p:cNvPicPr>
            <a:picLocks noChangeAspect="1" noChangeArrowheads="1"/>
          </p:cNvPicPr>
          <p:nvPr/>
        </p:nvPicPr>
        <p:blipFill>
          <a:blip r:embed="rId2" cstate="email"/>
          <a:srcRect/>
          <a:stretch>
            <a:fillRect/>
          </a:stretch>
        </p:blipFill>
        <p:spPr bwMode="auto">
          <a:xfrm>
            <a:off x="685800" y="228600"/>
            <a:ext cx="7696200" cy="4800600"/>
          </a:xfrm>
          <a:prstGeom prst="rect">
            <a:avLst/>
          </a:prstGeom>
          <a:noFill/>
          <a:ln w="9525">
            <a:noFill/>
            <a:miter lim="800000"/>
            <a:headEnd/>
            <a:tailEnd/>
          </a:ln>
        </p:spPr>
      </p:pic>
      <p:sp>
        <p:nvSpPr>
          <p:cNvPr id="3" name="Прямоугольник 2"/>
          <p:cNvSpPr/>
          <p:nvPr/>
        </p:nvSpPr>
        <p:spPr>
          <a:xfrm>
            <a:off x="304800" y="5042118"/>
            <a:ext cx="8534400" cy="1692771"/>
          </a:xfrm>
          <a:prstGeom prst="rect">
            <a:avLst/>
          </a:prstGeom>
        </p:spPr>
        <p:txBody>
          <a:bodyPr wrap="square">
            <a:spAutoFit/>
          </a:bodyPr>
          <a:lstStyle/>
          <a:p>
            <a:pPr algn="ctr">
              <a:defRPr/>
            </a:pPr>
            <a:r>
              <a:rPr lang="ru-RU" sz="2000" b="1" dirty="0">
                <a:solidFill>
                  <a:srgbClr val="C00000"/>
                </a:solidFill>
                <a:latin typeface="Agatha-Modern" pitchFamily="34" charset="0"/>
              </a:rPr>
              <a:t>Слева направо: Ломов Гера, Акментьев Витя, Матюшенко Толя, Павлов Боря, Гощин Коля, Гореликов Шурик, Баранов Миша, Горобец Лёня, Шумилов Боря, Зайцев Вова, Алексина Тамара, Манека Тамара, Люснина Нелли, Пьяных Аня, Белоусова Валя. 1947г.</a:t>
            </a: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История в лицах\боровушеснкий дд\Альбомы из музея школы 51\023 - копия.jpg"/>
          <p:cNvPicPr>
            <a:picLocks noChangeAspect="1" noChangeArrowheads="1"/>
          </p:cNvPicPr>
          <p:nvPr/>
        </p:nvPicPr>
        <p:blipFill>
          <a:blip r:embed="rId2" cstate="email"/>
          <a:srcRect/>
          <a:stretch>
            <a:fillRect/>
          </a:stretch>
        </p:blipFill>
        <p:spPr bwMode="auto">
          <a:xfrm>
            <a:off x="380999" y="228600"/>
            <a:ext cx="4534473" cy="3429000"/>
          </a:xfrm>
          <a:prstGeom prst="rect">
            <a:avLst/>
          </a:prstGeom>
          <a:noFill/>
        </p:spPr>
      </p:pic>
      <p:sp>
        <p:nvSpPr>
          <p:cNvPr id="3" name="Прямоугольник 2"/>
          <p:cNvSpPr/>
          <p:nvPr/>
        </p:nvSpPr>
        <p:spPr>
          <a:xfrm>
            <a:off x="4961122" y="154927"/>
            <a:ext cx="3733800" cy="1815882"/>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Старшая пионервожатая </a:t>
            </a:r>
            <a:r>
              <a:rPr lang="ru-RU" sz="2800" b="1" dirty="0" err="1" smtClean="0">
                <a:solidFill>
                  <a:srgbClr val="C00000"/>
                </a:solidFill>
                <a:latin typeface="Agatha-Modern" pitchFamily="34" charset="0"/>
                <a:ea typeface="Calibri" pitchFamily="34" charset="0"/>
                <a:cs typeface="Arial" pitchFamily="34" charset="0"/>
              </a:rPr>
              <a:t>Ласкина</a:t>
            </a:r>
            <a:r>
              <a:rPr lang="ru-RU" sz="2800" b="1" dirty="0" smtClean="0">
                <a:solidFill>
                  <a:srgbClr val="C00000"/>
                </a:solidFill>
                <a:latin typeface="Agatha-Modern" pitchFamily="34" charset="0"/>
                <a:ea typeface="Calibri" pitchFamily="34" charset="0"/>
                <a:cs typeface="Arial" pitchFamily="34" charset="0"/>
              </a:rPr>
              <a:t> Екатерина Прокопьевна и повар Мария Солдатова с группой ребят</a:t>
            </a:r>
            <a:endParaRPr lang="ru-RU" sz="2800" dirty="0"/>
          </a:p>
        </p:txBody>
      </p:sp>
      <p:pic>
        <p:nvPicPr>
          <p:cNvPr id="15363" name="Picture 3" descr="D:\История в лицах\боровушеснкий дд\Альбомы из музея школы 51\025 - копия.jpg"/>
          <p:cNvPicPr>
            <a:picLocks noChangeAspect="1" noChangeArrowheads="1"/>
          </p:cNvPicPr>
          <p:nvPr/>
        </p:nvPicPr>
        <p:blipFill>
          <a:blip r:embed="rId3" cstate="email"/>
          <a:srcRect/>
          <a:stretch>
            <a:fillRect/>
          </a:stretch>
        </p:blipFill>
        <p:spPr bwMode="auto">
          <a:xfrm>
            <a:off x="3962400" y="3352800"/>
            <a:ext cx="4732522" cy="3214688"/>
          </a:xfrm>
          <a:prstGeom prst="rect">
            <a:avLst/>
          </a:prstGeom>
          <a:noFill/>
        </p:spPr>
      </p:pic>
      <p:sp>
        <p:nvSpPr>
          <p:cNvPr id="5" name="Прямоугольник 4"/>
          <p:cNvSpPr/>
          <p:nvPr/>
        </p:nvSpPr>
        <p:spPr>
          <a:xfrm>
            <a:off x="344054" y="3646055"/>
            <a:ext cx="3733800" cy="1815882"/>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Теплоухова Екатерина Андреевна и Зотова Анна Васильевна с воспитанниками детского дома</a:t>
            </a:r>
            <a:endParaRPr lang="ru-RU" sz="2800" dirty="0"/>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История в лицах\боровушеснкий дд\Альбомы из музея школы 51\014.jpg"/>
          <p:cNvPicPr>
            <a:picLocks noChangeAspect="1" noChangeArrowheads="1"/>
          </p:cNvPicPr>
          <p:nvPr/>
        </p:nvPicPr>
        <p:blipFill>
          <a:blip r:embed="rId2" cstate="email"/>
          <a:srcRect/>
          <a:stretch>
            <a:fillRect/>
          </a:stretch>
        </p:blipFill>
        <p:spPr bwMode="auto">
          <a:xfrm>
            <a:off x="381000" y="228600"/>
            <a:ext cx="4659085" cy="3048000"/>
          </a:xfrm>
          <a:prstGeom prst="rect">
            <a:avLst/>
          </a:prstGeom>
          <a:noFill/>
        </p:spPr>
      </p:pic>
      <p:sp>
        <p:nvSpPr>
          <p:cNvPr id="3" name="Прямоугольник 2"/>
          <p:cNvSpPr/>
          <p:nvPr/>
        </p:nvSpPr>
        <p:spPr>
          <a:xfrm>
            <a:off x="4572000" y="1371600"/>
            <a:ext cx="3200400" cy="523220"/>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1 сентября</a:t>
            </a:r>
            <a:endParaRPr lang="ru-RU" sz="2800" dirty="0"/>
          </a:p>
        </p:txBody>
      </p:sp>
      <p:pic>
        <p:nvPicPr>
          <p:cNvPr id="4" name="Рисунок 3"/>
          <p:cNvPicPr/>
          <p:nvPr/>
        </p:nvPicPr>
        <p:blipFill rotWithShape="1">
          <a:blip r:embed="rId3"/>
          <a:srcRect l="13188" t="47908" r="64063" b="25020"/>
          <a:stretch/>
        </p:blipFill>
        <p:spPr bwMode="auto">
          <a:xfrm>
            <a:off x="3581400" y="3352800"/>
            <a:ext cx="5105400" cy="3276600"/>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304800" y="5029200"/>
            <a:ext cx="3200400" cy="954107"/>
          </a:xfrm>
          <a:prstGeom prst="rect">
            <a:avLst/>
          </a:prstGeom>
        </p:spPr>
        <p:txBody>
          <a:bodyPr wrap="square">
            <a:spAutoFit/>
          </a:bodyPr>
          <a:lstStyle/>
          <a:p>
            <a:pPr algn="ctr"/>
            <a:r>
              <a:rPr lang="ru-RU" sz="2800" b="1" dirty="0" smtClean="0">
                <a:solidFill>
                  <a:srgbClr val="C00000"/>
                </a:solidFill>
                <a:latin typeface="Agatha-Modern" pitchFamily="34" charset="0"/>
                <a:ea typeface="Calibri" pitchFamily="34" charset="0"/>
                <a:cs typeface="Arial" pitchFamily="34" charset="0"/>
              </a:rPr>
              <a:t>Тоня Степанова </a:t>
            </a:r>
          </a:p>
          <a:p>
            <a:pPr algn="ctr"/>
            <a:r>
              <a:rPr lang="ru-RU" sz="2000" b="1" dirty="0" smtClean="0">
                <a:solidFill>
                  <a:srgbClr val="C00000"/>
                </a:solidFill>
                <a:latin typeface="Agatha-Modern" pitchFamily="34" charset="0"/>
                <a:ea typeface="Calibri" pitchFamily="34" charset="0"/>
                <a:cs typeface="Arial" pitchFamily="34" charset="0"/>
              </a:rPr>
              <a:t>(в центре) </a:t>
            </a:r>
            <a:r>
              <a:rPr lang="ru-RU" sz="2800" b="1" dirty="0" smtClean="0">
                <a:solidFill>
                  <a:srgbClr val="C00000"/>
                </a:solidFill>
                <a:latin typeface="Agatha-Modern" pitchFamily="34" charset="0"/>
                <a:ea typeface="Calibri" pitchFamily="34" charset="0"/>
                <a:cs typeface="Arial" pitchFamily="34" charset="0"/>
              </a:rPr>
              <a:t>на уроке</a:t>
            </a:r>
            <a:endParaRPr lang="ru-RU" sz="2800" dirty="0"/>
          </a:p>
        </p:txBody>
      </p:sp>
    </p:spTree>
  </p:cSld>
  <p:clrMapOvr>
    <a:masterClrMapping/>
  </p:clrMapOvr>
  <p:transition>
    <p:split orient="vert"/>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305</Words>
  <Application>Microsoft Office PowerPoint</Application>
  <PresentationFormat>Экран (4:3)</PresentationFormat>
  <Paragraphs>54</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Adine Kirnberg</vt:lpstr>
      <vt:lpstr>Agatha-Modern</vt:lpstr>
      <vt:lpstr>Arial</vt:lpstr>
      <vt:lpstr>Calibri</vt:lpstr>
      <vt:lpstr>Times New Roman</vt:lpstr>
      <vt:lpstr>Оформление по умолчанию</vt:lpstr>
      <vt:lpstr>Презентация PowerPoint</vt:lpstr>
      <vt:lpstr>Фотоархив  «История Боровушинского детского дома детей блокадного Ленинграда»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црн</dc:creator>
  <cp:lastModifiedBy>MBOY51_13</cp:lastModifiedBy>
  <cp:revision>80</cp:revision>
  <cp:lastPrinted>1601-01-01T00:00:00Z</cp:lastPrinted>
  <dcterms:created xsi:type="dcterms:W3CDTF">1601-01-01T00:00:00Z</dcterms:created>
  <dcterms:modified xsi:type="dcterms:W3CDTF">2024-12-23T11:39:34Z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