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326" r:id="rId3"/>
    <p:sldId id="320" r:id="rId4"/>
    <p:sldId id="319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4E6B01-CC73-40BC-B300-FB390D14B1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D230D26-563C-4F04-9E45-4B1EE39CA4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1095321-346F-4F1D-9A81-95809FFC8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8AEE3-22AE-4424-BD5F-F681AE2D5341}" type="datetimeFigureOut">
              <a:rPr lang="ru-RU" smtClean="0"/>
              <a:t>14.04.2025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92569B1-CADB-4CBE-A9AD-212715E42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069DA6-F0BD-41DD-A910-E95D08A6C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2D6D9-356F-4D62-B62B-6FAE8C4F57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1105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69F5AF-2920-49AC-A262-C54473F271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1CF8AC1-ECDE-4DBA-9AFC-EDEFDEEECB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C5119B4-B336-4764-B8AC-07841319F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8AEE3-22AE-4424-BD5F-F681AE2D5341}" type="datetimeFigureOut">
              <a:rPr lang="ru-RU" smtClean="0"/>
              <a:t>14.04.2025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41A535B-0387-4320-9816-E5D8B8B74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2203AE2-A0B2-492B-8CF8-F62A503F7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2D6D9-356F-4D62-B62B-6FAE8C4F57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5962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279FF9F-D710-49E4-AE7D-07D63736A7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DF26ADB-130F-4E83-A898-A47D88D51E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5B21AF8-584E-4009-A20D-0ECFC7FC91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8AEE3-22AE-4424-BD5F-F681AE2D5341}" type="datetimeFigureOut">
              <a:rPr lang="ru-RU" smtClean="0"/>
              <a:t>14.04.2025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219C7A5-E227-4AD4-B5DF-8EA4A0F96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915A927-A06B-42FE-A8A3-04C6C1DDE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2D6D9-356F-4D62-B62B-6FAE8C4F57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6633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592EE1-797B-4424-935F-486BF98FD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B488789-F434-40B2-8C5A-2DEEF07210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13521C-AC0B-4045-9458-A3B8DE5D3B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8AEE3-22AE-4424-BD5F-F681AE2D5341}" type="datetimeFigureOut">
              <a:rPr lang="ru-RU" smtClean="0"/>
              <a:t>14.04.2025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DBAAAE-7EC3-4DEE-B030-1D416B409A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A9A128C-0647-42ED-A95D-075A8AB9D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2D6D9-356F-4D62-B62B-6FAE8C4F57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5961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BC8163-9428-4261-87E4-6A84B19FB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313B3BE-DD8D-4D86-92EB-7DE0093AA0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0859E22-37D9-465B-80DC-9B42C3B59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8AEE3-22AE-4424-BD5F-F681AE2D5341}" type="datetimeFigureOut">
              <a:rPr lang="ru-RU" smtClean="0"/>
              <a:t>14.04.2025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A31B114-504F-41B0-AFCF-9BB199386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2BE2CC-B83B-4136-B776-422E0A836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2D6D9-356F-4D62-B62B-6FAE8C4F57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0596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90E427-8132-4864-84B5-460022D151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FB7CF43-A553-4521-872E-2E18E7A7F1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F060096-E230-4C71-B971-235FDE1A84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032457C-2367-4DD0-925A-2960A63C98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8AEE3-22AE-4424-BD5F-F681AE2D5341}" type="datetimeFigureOut">
              <a:rPr lang="ru-RU" smtClean="0"/>
              <a:t>14.04.2025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AD38ABC-8173-4548-AAC1-7E23F3279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1D3EB84-0116-4AC5-8914-F84231E1B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2D6D9-356F-4D62-B62B-6FAE8C4F57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1347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81AF6E-8CEE-4A3D-9671-02B4F3CFF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B5FAB12-6A43-43C1-BEC2-F32257F461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8653975-7934-42D1-8B27-8BEFC164C9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B669EE0-DE8B-46D3-8A0A-8BF4EEC9FA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0C566D4-9671-4219-8C1A-EFAC3F0056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CE48883-FAC8-4630-BAF4-626A39752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8AEE3-22AE-4424-BD5F-F681AE2D5341}" type="datetimeFigureOut">
              <a:rPr lang="ru-RU" smtClean="0"/>
              <a:t>14.04.2025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2D5D148-DE17-4575-9EE9-EE9E69800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DF7EE58-BEDA-4A4E-A5AF-68CA8FFBD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2D6D9-356F-4D62-B62B-6FAE8C4F57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1705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F1A94E-08FD-4B44-BE59-BA15E2673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BDB301C-2904-432A-9E7A-340529EAFE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8AEE3-22AE-4424-BD5F-F681AE2D5341}" type="datetimeFigureOut">
              <a:rPr lang="ru-RU" smtClean="0"/>
              <a:t>14.04.2025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7F3B745-26F1-425D-A89F-99EAFB684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B1472E7-58E4-480F-9AA1-84AAC219C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2D6D9-356F-4D62-B62B-6FAE8C4F57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9946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1A2D7D3-6BE9-44E6-B437-EF41E2B865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8AEE3-22AE-4424-BD5F-F681AE2D5341}" type="datetimeFigureOut">
              <a:rPr lang="ru-RU" smtClean="0"/>
              <a:t>14.04.2025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0F44622-3CD1-4265-A51F-FAAA23A4F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A890DC3-92CF-4D2D-A6E3-3435499C9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2D6D9-356F-4D62-B62B-6FAE8C4F57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1454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E64F85-4ACA-48EC-853D-89486C6CB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FD2C896-94CE-4105-8AAF-A8AD5E7A93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88BC69C-D1B9-4269-B652-79A0609283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745D82A-015E-417E-818D-5F4E0A747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8AEE3-22AE-4424-BD5F-F681AE2D5341}" type="datetimeFigureOut">
              <a:rPr lang="ru-RU" smtClean="0"/>
              <a:t>14.04.2025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DD77B4F-0AEC-402C-AA5E-93DDA3BCB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C7C17DB-1065-43A6-883E-49F3DE3E3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2D6D9-356F-4D62-B62B-6FAE8C4F57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372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CBA62F-4515-4259-AAE4-27DECDE99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5A88526-1430-4310-9055-9A0581038D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CEC8966-795F-48C4-8CCE-F074FBE803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EF8D4D1-7557-4543-B577-722DA797C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8AEE3-22AE-4424-BD5F-F681AE2D5341}" type="datetimeFigureOut">
              <a:rPr lang="ru-RU" smtClean="0"/>
              <a:t>14.04.2025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2C2B184-C0E7-4535-A875-AAA47DF67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31037BF-3B33-42D9-9233-731C218BE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2D6D9-356F-4D62-B62B-6FAE8C4F57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1628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488F7E-421A-475C-8AE6-5496F8A338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E7018BE-3795-465B-A5E5-066C32F13A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10226C0-A403-46DA-AFB8-74957D14B0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B8AEE3-22AE-4424-BD5F-F681AE2D5341}" type="datetimeFigureOut">
              <a:rPr lang="ru-RU" smtClean="0"/>
              <a:t>14.04.2025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950DACC-BF19-4A81-AE22-6BC6FDD97A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0234C2B-A888-4CD2-A1D8-F9016CCE6D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F2D6D9-356F-4D62-B62B-6FAE8C4F57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7646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3490" y="1625600"/>
            <a:ext cx="9749309" cy="360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28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88782" y="171016"/>
            <a:ext cx="853696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Яковлев Алексей Николаевич</a:t>
            </a: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Родился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августа 1974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года.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1990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году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закончил 8 классов МБОУ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«ООШ № 51».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Увлекался закаливанием, лыжным бегом и рыбалкой.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Помогал сестре в воспитании племянницы.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5449455"/>
            <a:ext cx="888538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 января 2023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ушел добровольцем на СВО.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февраля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2024 года погиб при выполнении воинского долга в ходе проведения специальной военной операции на территории ДНР и ЛНР, и Украины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Награжден Орденом Мужества.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957" y="171016"/>
            <a:ext cx="3252247" cy="433632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2255" y="2407613"/>
            <a:ext cx="3223490" cy="429798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15" b="33886"/>
          <a:stretch/>
        </p:blipFill>
        <p:spPr>
          <a:xfrm>
            <a:off x="4036729" y="2594352"/>
            <a:ext cx="4172001" cy="2647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51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159" b="13874"/>
          <a:stretch/>
        </p:blipFill>
        <p:spPr>
          <a:xfrm>
            <a:off x="221095" y="171016"/>
            <a:ext cx="3086100" cy="527843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88782" y="171016"/>
            <a:ext cx="853696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Романов Александр Васильевич</a:t>
            </a:r>
          </a:p>
          <a:p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Родился 4 июля 1983 года.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1998 году завершил обучение в МБОУ «ООШ № 51».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выпуска получил специальность «Тракторист».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Работал в ДРСУ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3395" y="2540896"/>
            <a:ext cx="3878079" cy="290855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57674" y="2540896"/>
            <a:ext cx="3168072" cy="4210063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0" y="5569528"/>
            <a:ext cx="888538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28 сентября 2022 года был мобилизован. 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 января 2024 года погиб при выполнении воинского долга в ходе проведения специальной военной операции на территории ДНР и ЛНР, и Украины.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462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982" y="18527"/>
            <a:ext cx="12095017" cy="6872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4095" y="5034400"/>
            <a:ext cx="11768741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Им, ушедшим </a:t>
            </a:r>
            <a:r>
              <a:rPr lang="ru-RU" sz="4000" b="1" cap="none" spc="0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4000" b="1" cap="none" spc="0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бессмертие…</a:t>
            </a:r>
          </a:p>
          <a:p>
            <a:pPr algn="ctr"/>
            <a:r>
              <a:rPr lang="ru-RU" sz="4000" b="1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Наша вечная благодарность и вечная память</a:t>
            </a:r>
            <a:endParaRPr lang="ru-RU" sz="4000" b="1" cap="none" spc="0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8286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513</TotalTime>
  <Words>147</Words>
  <Application>Microsoft Office PowerPoint</Application>
  <PresentationFormat>Широкоэкранный</PresentationFormat>
  <Paragraphs>19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Мария Малыхина</dc:creator>
  <cp:lastModifiedBy>MBOY51_13</cp:lastModifiedBy>
  <cp:revision>20</cp:revision>
  <dcterms:created xsi:type="dcterms:W3CDTF">2021-10-11T13:28:57Z</dcterms:created>
  <dcterms:modified xsi:type="dcterms:W3CDTF">2025-04-14T05:06:06Z</dcterms:modified>
</cp:coreProperties>
</file>